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62" r:id="rId5"/>
    <p:sldId id="259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437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31/05/24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90534" y="2139929"/>
            <a:ext cx="2210931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33049"/>
            <a:ext cx="12192000" cy="136525"/>
          </a:xfrm>
          <a:prstGeom prst="rect">
            <a:avLst/>
          </a:prstGeom>
          <a:solidFill>
            <a:srgbClr val="2E64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2E64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2E64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4661" y="159440"/>
            <a:ext cx="582676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421" y="159440"/>
            <a:ext cx="593557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57021" y="159440"/>
            <a:ext cx="593557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99221" y="6251575"/>
            <a:ext cx="593557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421" y="6251575"/>
            <a:ext cx="593557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57021" y="6251575"/>
            <a:ext cx="593557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31/05/24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3055903"/>
            <a:ext cx="8560904" cy="746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O" sz="4800" b="1" dirty="0">
                <a:solidFill>
                  <a:schemeClr val="bg1"/>
                </a:solidFill>
              </a:rPr>
              <a:t>Título de la presentación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75D298E-AB66-4072-4FD9-624BBC24D7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4DB6C-0FFA-0C13-8F3D-4BF8C1F49F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8DD7A0-2B2F-EC29-A108-139312FA93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60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74F9017-CA03-DD03-7C00-2F7BA237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2AFA65D4-F0CB-7A20-9B23-57178BF65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8E80B-ADAD-CC5C-6156-B6BCFF2D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BA2614-C8AB-B57B-5B08-2FCBB9B01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35D24963-E7C9-6F82-4ADC-CE6391601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0DB2FD7-5419-543C-C357-9E462CFAE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5571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53409-434B-1B1E-5CF9-FB942470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23B956-CBC0-3249-E1A3-6BD48945D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38E6FA-A559-99BD-B331-6B1AC8A06F2D}"/>
              </a:ext>
            </a:extLst>
          </p:cNvPr>
          <p:cNvSpPr txBox="1"/>
          <p:nvPr/>
        </p:nvSpPr>
        <p:spPr>
          <a:xfrm>
            <a:off x="4981752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</p:spTree>
    <p:extLst>
      <p:ext uri="{BB962C8B-B14F-4D97-AF65-F5344CB8AC3E}">
        <p14:creationId xmlns:p14="http://schemas.microsoft.com/office/powerpoint/2010/main" val="327061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27F57646-EA27-3E9E-74A2-150438ED8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F82ED00C-6F2B-070E-46A4-E56C75D56C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304E1E-9A2E-BCFA-B260-A7787DAFE2CB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</p:spTree>
    <p:extLst>
      <p:ext uri="{BB962C8B-B14F-4D97-AF65-F5344CB8AC3E}">
        <p14:creationId xmlns:p14="http://schemas.microsoft.com/office/powerpoint/2010/main" val="1793993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500C9AD-A188-CD4A-9676-9B2CE3FEB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F92644-9271-F7D7-6FC8-EB71AEEA4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715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14</Words>
  <Application>Microsoft Macintosh PowerPoint</Application>
  <PresentationFormat>Panorámica</PresentationFormat>
  <Paragraphs>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Erika Katherine Romero Mendoza</cp:lastModifiedBy>
  <cp:revision>11</cp:revision>
  <dcterms:created xsi:type="dcterms:W3CDTF">2023-05-08T00:34:42Z</dcterms:created>
  <dcterms:modified xsi:type="dcterms:W3CDTF">2024-05-31T22:03:04Z</dcterms:modified>
</cp:coreProperties>
</file>