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2" r:id="rId5"/>
    <p:sldId id="267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6437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32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8/08/24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0534" y="2139929"/>
            <a:ext cx="2210931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33049"/>
            <a:ext cx="12192000" cy="136525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4661" y="159440"/>
            <a:ext cx="582676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21" y="159440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57021" y="159440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92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570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8/08/24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443233" y="2584454"/>
            <a:ext cx="9305533" cy="16890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</a:rPr>
              <a:t>GESTIÓN CONFLICTO DE INTERÉS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75D298E-AB66-4072-4FD9-624BBC24D7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94DB6C-0FFA-0C13-8F3D-4BF8C1F49F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u="sng" dirty="0">
                <a:solidFill>
                  <a:srgbClr val="2E6437"/>
                </a:solidFill>
              </a:rPr>
              <a:t>REGISTRO CONSOLIDADO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28DD7A0-2B2F-EC29-A108-139312FA9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4311" y="4079875"/>
            <a:ext cx="9144000" cy="1655762"/>
          </a:xfrm>
        </p:spPr>
        <p:txBody>
          <a:bodyPr>
            <a:normAutofit/>
          </a:bodyPr>
          <a:lstStyle/>
          <a:p>
            <a:r>
              <a:rPr lang="es-CO" sz="2000" dirty="0">
                <a:latin typeface="Arial Narrow" panose="020B0604020202020204" pitchFamily="34" charset="0"/>
                <a:cs typeface="Arial Narrow" panose="020B0604020202020204" pitchFamily="34" charset="0"/>
              </a:rPr>
              <a:t>Teniendo en cuenta que no hubo reporte de configuración </a:t>
            </a:r>
            <a:r>
              <a:rPr lang="es-CO" sz="2000" u="none" strike="noStrike" dirty="0">
                <a:solidFill>
                  <a:srgbClr val="000000"/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</a:rPr>
              <a:t>de conflictos de intereses, ni  de  recusaciones de los servidores y contratistas recibidas, ni tampo</a:t>
            </a:r>
            <a:r>
              <a:rPr lang="es-CO" sz="2000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co</a:t>
            </a:r>
            <a:r>
              <a:rPr lang="es-CO" sz="2000" u="none" strike="noStrike" dirty="0">
                <a:solidFill>
                  <a:srgbClr val="000000"/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</a:rPr>
              <a:t> de la gestión en cada caso, no se diligenció la matriz correspondiente al cuatrimestre de abril, mayo, junio y julio de la vigencia actual. </a:t>
            </a:r>
            <a:endParaRPr lang="es-CO" sz="20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ptágono 1">
            <a:extLst>
              <a:ext uri="{FF2B5EF4-FFF2-40B4-BE49-F238E27FC236}">
                <a16:creationId xmlns:a16="http://schemas.microsoft.com/office/drawing/2014/main" id="{6885A4E6-1FD4-E4BF-DA64-0B0C8924DC08}"/>
              </a:ext>
            </a:extLst>
          </p:cNvPr>
          <p:cNvSpPr/>
          <p:nvPr/>
        </p:nvSpPr>
        <p:spPr>
          <a:xfrm>
            <a:off x="790223" y="1497080"/>
            <a:ext cx="1783644" cy="1140177"/>
          </a:xfrm>
          <a:prstGeom prst="heptagon">
            <a:avLst/>
          </a:prstGeom>
          <a:solidFill>
            <a:srgbClr val="2E643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DTH</a:t>
            </a:r>
          </a:p>
        </p:txBody>
      </p:sp>
      <p:sp>
        <p:nvSpPr>
          <p:cNvPr id="3" name="Heptágono 2">
            <a:extLst>
              <a:ext uri="{FF2B5EF4-FFF2-40B4-BE49-F238E27FC236}">
                <a16:creationId xmlns:a16="http://schemas.microsoft.com/office/drawing/2014/main" id="{15672B60-B14A-1DA2-6F31-10D44F1E330E}"/>
              </a:ext>
            </a:extLst>
          </p:cNvPr>
          <p:cNvSpPr/>
          <p:nvPr/>
        </p:nvSpPr>
        <p:spPr>
          <a:xfrm>
            <a:off x="790223" y="3429000"/>
            <a:ext cx="1687689" cy="987778"/>
          </a:xfrm>
          <a:prstGeom prst="heptagon">
            <a:avLst/>
          </a:prstGeom>
          <a:solidFill>
            <a:srgbClr val="2E643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SEGEL </a:t>
            </a:r>
          </a:p>
        </p:txBody>
      </p:sp>
      <p:sp>
        <p:nvSpPr>
          <p:cNvPr id="4" name="Heptágono 3">
            <a:extLst>
              <a:ext uri="{FF2B5EF4-FFF2-40B4-BE49-F238E27FC236}">
                <a16:creationId xmlns:a16="http://schemas.microsoft.com/office/drawing/2014/main" id="{DD1B105C-CC1E-01B6-02CE-E31030F2DE4E}"/>
              </a:ext>
            </a:extLst>
          </p:cNvPr>
          <p:cNvSpPr/>
          <p:nvPr/>
        </p:nvSpPr>
        <p:spPr>
          <a:xfrm>
            <a:off x="790222" y="5418886"/>
            <a:ext cx="1687689" cy="987778"/>
          </a:xfrm>
          <a:prstGeom prst="heptagon">
            <a:avLst/>
          </a:prstGeom>
          <a:solidFill>
            <a:srgbClr val="2E643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DGR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41E5311-FD2B-2891-57A2-8D61E896608E}"/>
              </a:ext>
            </a:extLst>
          </p:cNvPr>
          <p:cNvSpPr txBox="1"/>
          <p:nvPr/>
        </p:nvSpPr>
        <p:spPr>
          <a:xfrm>
            <a:off x="2856089" y="1378662"/>
            <a:ext cx="17836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Ingreso</a:t>
            </a:r>
          </a:p>
          <a:p>
            <a:endParaRPr lang="es-CO" dirty="0"/>
          </a:p>
          <a:p>
            <a:r>
              <a:rPr lang="es-CO" dirty="0"/>
              <a:t>Periódico</a:t>
            </a:r>
          </a:p>
          <a:p>
            <a:r>
              <a:rPr lang="es-CO" dirty="0"/>
              <a:t> </a:t>
            </a:r>
          </a:p>
          <a:p>
            <a:r>
              <a:rPr lang="es-CO" dirty="0"/>
              <a:t>Retiros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664C7B0-11B8-0CDE-E188-4BF41CCDB6EE}"/>
              </a:ext>
            </a:extLst>
          </p:cNvPr>
          <p:cNvSpPr txBox="1"/>
          <p:nvPr/>
        </p:nvSpPr>
        <p:spPr>
          <a:xfrm>
            <a:off x="2957690" y="3237304"/>
            <a:ext cx="13490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Ingreso</a:t>
            </a:r>
          </a:p>
          <a:p>
            <a:endParaRPr lang="es-CO" dirty="0"/>
          </a:p>
          <a:p>
            <a:r>
              <a:rPr lang="es-CO" dirty="0"/>
              <a:t>Periódico</a:t>
            </a:r>
          </a:p>
          <a:p>
            <a:r>
              <a:rPr lang="es-CO" dirty="0"/>
              <a:t> </a:t>
            </a:r>
          </a:p>
          <a:p>
            <a:r>
              <a:rPr lang="es-CO" dirty="0"/>
              <a:t>Retiros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8F280E1-27B3-32A3-0A36-1C6339640573}"/>
              </a:ext>
            </a:extLst>
          </p:cNvPr>
          <p:cNvSpPr txBox="1"/>
          <p:nvPr/>
        </p:nvSpPr>
        <p:spPr>
          <a:xfrm>
            <a:off x="2856090" y="5303714"/>
            <a:ext cx="17836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Ingreso</a:t>
            </a:r>
          </a:p>
          <a:p>
            <a:endParaRPr lang="es-CO" dirty="0"/>
          </a:p>
          <a:p>
            <a:r>
              <a:rPr lang="es-CO" dirty="0"/>
              <a:t>Periódico</a:t>
            </a:r>
          </a:p>
          <a:p>
            <a:r>
              <a:rPr lang="es-CO" dirty="0"/>
              <a:t> </a:t>
            </a:r>
          </a:p>
          <a:p>
            <a:r>
              <a:rPr lang="es-CO" dirty="0"/>
              <a:t>Retiros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B8A7672F-3BE4-97E4-37EA-43195395978C}"/>
              </a:ext>
            </a:extLst>
          </p:cNvPr>
          <p:cNvSpPr/>
          <p:nvPr/>
        </p:nvSpPr>
        <p:spPr>
          <a:xfrm>
            <a:off x="4199467" y="815622"/>
            <a:ext cx="1433689" cy="335845"/>
          </a:xfrm>
          <a:prstGeom prst="rect">
            <a:avLst/>
          </a:prstGeom>
          <a:solidFill>
            <a:schemeClr val="bg1"/>
          </a:solidFill>
          <a:ln w="57150">
            <a:solidFill>
              <a:srgbClr val="2E64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ABRIL 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F9B7D9A-F28E-AC08-9F76-7B8637C61032}"/>
              </a:ext>
            </a:extLst>
          </p:cNvPr>
          <p:cNvSpPr/>
          <p:nvPr/>
        </p:nvSpPr>
        <p:spPr>
          <a:xfrm>
            <a:off x="6158088" y="812793"/>
            <a:ext cx="1433689" cy="335845"/>
          </a:xfrm>
          <a:prstGeom prst="rect">
            <a:avLst/>
          </a:prstGeom>
          <a:solidFill>
            <a:schemeClr val="bg1"/>
          </a:solidFill>
          <a:ln w="57150">
            <a:solidFill>
              <a:srgbClr val="2E64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MAYO 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A97876C-E64A-FA48-EB67-B5CEE563FFBF}"/>
              </a:ext>
            </a:extLst>
          </p:cNvPr>
          <p:cNvSpPr/>
          <p:nvPr/>
        </p:nvSpPr>
        <p:spPr>
          <a:xfrm>
            <a:off x="7919155" y="814207"/>
            <a:ext cx="1433689" cy="335845"/>
          </a:xfrm>
          <a:prstGeom prst="rect">
            <a:avLst/>
          </a:prstGeom>
          <a:solidFill>
            <a:schemeClr val="bg1"/>
          </a:solidFill>
          <a:ln w="57150">
            <a:solidFill>
              <a:srgbClr val="2E64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JUNIO 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F82C608-7636-AEFF-3E4C-8400C4A65CCF}"/>
              </a:ext>
            </a:extLst>
          </p:cNvPr>
          <p:cNvSpPr/>
          <p:nvPr/>
        </p:nvSpPr>
        <p:spPr>
          <a:xfrm>
            <a:off x="9680222" y="812792"/>
            <a:ext cx="1433689" cy="335845"/>
          </a:xfrm>
          <a:prstGeom prst="rect">
            <a:avLst/>
          </a:prstGeom>
          <a:solidFill>
            <a:schemeClr val="bg1"/>
          </a:solidFill>
          <a:ln w="57150">
            <a:solidFill>
              <a:srgbClr val="2E64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JULIO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0890A6E-1471-6DF3-9A80-F70131798D59}"/>
              </a:ext>
            </a:extLst>
          </p:cNvPr>
          <p:cNvSpPr txBox="1"/>
          <p:nvPr/>
        </p:nvSpPr>
        <p:spPr>
          <a:xfrm>
            <a:off x="4188177" y="1894569"/>
            <a:ext cx="6807200" cy="37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     1.                                  6.                             1                     4.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A95410-A9FE-F4EB-C198-09558572579B}"/>
              </a:ext>
            </a:extLst>
          </p:cNvPr>
          <p:cNvSpPr txBox="1"/>
          <p:nvPr/>
        </p:nvSpPr>
        <p:spPr>
          <a:xfrm>
            <a:off x="4188177" y="3622971"/>
            <a:ext cx="6807200" cy="37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     24.                                  17.                           11.                  0.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BD6F0BB8-7477-A773-CD3F-1CF25FDBF8C2}"/>
              </a:ext>
            </a:extLst>
          </p:cNvPr>
          <p:cNvSpPr txBox="1"/>
          <p:nvPr/>
        </p:nvSpPr>
        <p:spPr>
          <a:xfrm>
            <a:off x="4306711" y="5912775"/>
            <a:ext cx="6807200" cy="37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     0                                  0.                             0                       0</a:t>
            </a:r>
          </a:p>
        </p:txBody>
      </p: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102</Words>
  <Application>Microsoft Macintosh PowerPoint</Application>
  <PresentationFormat>Panorámica</PresentationFormat>
  <Paragraphs>28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Verdana</vt:lpstr>
      <vt:lpstr>Tema de Office</vt:lpstr>
      <vt:lpstr>Presentación de PowerPoint</vt:lpstr>
      <vt:lpstr>Presentación de PowerPoint</vt:lpstr>
      <vt:lpstr>REGISTRO CONSOLIDADO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Yennifer Inés Mora Rodríguez</cp:lastModifiedBy>
  <cp:revision>15</cp:revision>
  <dcterms:created xsi:type="dcterms:W3CDTF">2023-05-08T00:34:42Z</dcterms:created>
  <dcterms:modified xsi:type="dcterms:W3CDTF">2024-08-08T20:01:57Z</dcterms:modified>
</cp:coreProperties>
</file>