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12192000"/>
  <p:notesSz cx="6858000" cy="9144000"/>
  <p:embeddedFontLst>
    <p:embeddedFont>
      <p:font typeface="Play"/>
      <p:regular r:id="rId54"/>
      <p:bold r:id="rId55"/>
    </p:embeddedFont>
    <p:embeddedFont>
      <p:font typeface="ADLaM Display"/>
      <p:regular r:id="rId56"/>
    </p:embeddedFont>
    <p:embeddedFont>
      <p:font typeface="Montserrat SemiBold"/>
      <p:regular r:id="rId57"/>
      <p:bold r:id="rId58"/>
      <p:italic r:id="rId59"/>
      <p:boldItalic r:id="rId60"/>
    </p:embeddedFont>
    <p:embeddedFont>
      <p:font typeface="Roboto"/>
      <p:regular r:id="rId61"/>
      <p:bold r:id="rId62"/>
      <p:italic r:id="rId63"/>
      <p:boldItalic r:id="rId64"/>
    </p:embeddedFont>
    <p:embeddedFont>
      <p:font typeface="Fira Sans Extra Condensed Medium"/>
      <p:regular r:id="rId65"/>
      <p:bold r:id="rId66"/>
      <p:italic r:id="rId67"/>
      <p:boldItalic r:id="rId68"/>
    </p:embeddedFont>
    <p:embeddedFont>
      <p:font typeface="Montserrat Medium"/>
      <p:regular r:id="rId69"/>
      <p:bold r:id="rId70"/>
      <p:italic r:id="rId71"/>
      <p:boldItalic r:id="rId72"/>
    </p:embeddedFont>
    <p:embeddedFont>
      <p:font typeface="Oi"/>
      <p:regular r:id="rId73"/>
    </p:embeddedFont>
    <p:embeddedFont>
      <p:font typeface="Helvetica Neue"/>
      <p:regular r:id="rId74"/>
      <p:bold r:id="rId75"/>
      <p:italic r:id="rId76"/>
      <p:boldItalic r:id="rId77"/>
    </p:embeddedFont>
    <p:embeddedFont>
      <p:font typeface="Open Sans"/>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2" roundtripDataSignature="AMtx7mgG4GkCH7mOKBxZhZYRkOBNKFYV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OpenSans-italic.fntdata"/><Relationship Id="rId82" Type="http://customschemas.google.com/relationships/presentationmetadata" Target="metadata"/><Relationship Id="rId81" Type="http://schemas.openxmlformats.org/officeDocument/2006/relationships/font" Target="fonts/OpenSans-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i-regular.fntdata"/><Relationship Id="rId72" Type="http://schemas.openxmlformats.org/officeDocument/2006/relationships/font" Target="fonts/MontserratMedium-boldItalic.fntdata"/><Relationship Id="rId31" Type="http://schemas.openxmlformats.org/officeDocument/2006/relationships/slide" Target="slides/slide26.xml"/><Relationship Id="rId75" Type="http://schemas.openxmlformats.org/officeDocument/2006/relationships/font" Target="fonts/HelveticaNeue-bold.fntdata"/><Relationship Id="rId30" Type="http://schemas.openxmlformats.org/officeDocument/2006/relationships/slide" Target="slides/slide25.xml"/><Relationship Id="rId74" Type="http://schemas.openxmlformats.org/officeDocument/2006/relationships/font" Target="fonts/HelveticaNeue-regular.fntdata"/><Relationship Id="rId33" Type="http://schemas.openxmlformats.org/officeDocument/2006/relationships/slide" Target="slides/slide28.xml"/><Relationship Id="rId77" Type="http://schemas.openxmlformats.org/officeDocument/2006/relationships/font" Target="fonts/HelveticaNeue-boldItalic.fntdata"/><Relationship Id="rId32" Type="http://schemas.openxmlformats.org/officeDocument/2006/relationships/slide" Target="slides/slide27.xml"/><Relationship Id="rId76" Type="http://schemas.openxmlformats.org/officeDocument/2006/relationships/font" Target="fonts/HelveticaNeue-italic.fntdata"/><Relationship Id="rId35" Type="http://schemas.openxmlformats.org/officeDocument/2006/relationships/slide" Target="slides/slide30.xml"/><Relationship Id="rId79" Type="http://schemas.openxmlformats.org/officeDocument/2006/relationships/font" Target="fonts/OpenSans-bold.fntdata"/><Relationship Id="rId34" Type="http://schemas.openxmlformats.org/officeDocument/2006/relationships/slide" Target="slides/slide29.xml"/><Relationship Id="rId78" Type="http://schemas.openxmlformats.org/officeDocument/2006/relationships/font" Target="fonts/OpenSans-regular.fntdata"/><Relationship Id="rId71" Type="http://schemas.openxmlformats.org/officeDocument/2006/relationships/font" Target="fonts/MontserratMedium-italic.fntdata"/><Relationship Id="rId70" Type="http://schemas.openxmlformats.org/officeDocument/2006/relationships/font" Target="fonts/MontserratMedium-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5.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7.xml"/><Relationship Id="rId66" Type="http://schemas.openxmlformats.org/officeDocument/2006/relationships/font" Target="fonts/FiraSansExtraCondensedMedium-bold.fntdata"/><Relationship Id="rId21" Type="http://schemas.openxmlformats.org/officeDocument/2006/relationships/slide" Target="slides/slide16.xml"/><Relationship Id="rId65" Type="http://schemas.openxmlformats.org/officeDocument/2006/relationships/font" Target="fonts/FiraSansExtraCondensedMedium-regular.fntdata"/><Relationship Id="rId24" Type="http://schemas.openxmlformats.org/officeDocument/2006/relationships/slide" Target="slides/slide19.xml"/><Relationship Id="rId68" Type="http://schemas.openxmlformats.org/officeDocument/2006/relationships/font" Target="fonts/FiraSansExtraCondensedMedium-boldItalic.fntdata"/><Relationship Id="rId23" Type="http://schemas.openxmlformats.org/officeDocument/2006/relationships/slide" Target="slides/slide18.xml"/><Relationship Id="rId67" Type="http://schemas.openxmlformats.org/officeDocument/2006/relationships/font" Target="fonts/FiraSansExtraCondensedMedium-italic.fntdata"/><Relationship Id="rId60" Type="http://schemas.openxmlformats.org/officeDocument/2006/relationships/font" Target="fonts/MontserratSemiBold-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ontserratMedium-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Play-bold.fntdata"/><Relationship Id="rId10" Type="http://schemas.openxmlformats.org/officeDocument/2006/relationships/slide" Target="slides/slide5.xml"/><Relationship Id="rId54" Type="http://schemas.openxmlformats.org/officeDocument/2006/relationships/font" Target="fonts/Play-regular.fntdata"/><Relationship Id="rId13" Type="http://schemas.openxmlformats.org/officeDocument/2006/relationships/slide" Target="slides/slide8.xml"/><Relationship Id="rId57" Type="http://schemas.openxmlformats.org/officeDocument/2006/relationships/font" Target="fonts/MontserratSemiBold-regular.fntdata"/><Relationship Id="rId12" Type="http://schemas.openxmlformats.org/officeDocument/2006/relationships/slide" Target="slides/slide7.xml"/><Relationship Id="rId56" Type="http://schemas.openxmlformats.org/officeDocument/2006/relationships/font" Target="fonts/ADLaMDisplay-regular.fntdata"/><Relationship Id="rId15" Type="http://schemas.openxmlformats.org/officeDocument/2006/relationships/slide" Target="slides/slide10.xml"/><Relationship Id="rId59" Type="http://schemas.openxmlformats.org/officeDocument/2006/relationships/font" Target="fonts/MontserratSemiBold-italic.fntdata"/><Relationship Id="rId14" Type="http://schemas.openxmlformats.org/officeDocument/2006/relationships/slide" Target="slides/slide9.xml"/><Relationship Id="rId58" Type="http://schemas.openxmlformats.org/officeDocument/2006/relationships/font" Target="fonts/MontserratSemiBo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CO"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0" name="Google Shape;610;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9" name="Google Shape;699;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8" name="Google Shape;768;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3" name="Google Shape;773;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8" name="Google Shape;878;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5" name="Google Shape;9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7" name="Google Shape;997;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3" name="Google Shape;1003;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4" name="Google Shape;1014;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015" name="Google Shape;1015;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s-CO"/>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6" name="Google Shape;1036;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1" name="Google Shape;10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9" name="Google Shape;1079;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5" name="Google Shape;1115;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2" name="Google Shape;1172;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7" name="Google Shape;117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7" name="Google Shape;1197;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4" name="Google Shape;12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9" name="Google Shape;1229;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4" name="Google Shape;1244;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9" name="Google Shape;12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8" name="Google Shape;1328;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8" name="Google Shape;142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1" name="Google Shape;150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2" name="Google Shape;1562;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7" name="Google Shape;15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5" name="Google Shape;1575;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5" name="Google Shape;1585;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8" name="Google Shape;1598;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3" name="Google Shape;160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6" name="Google Shape;165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1" name="Google Shape;1661;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5" name="Google Shape;1685;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8" name="Shape 1728"/>
        <p:cNvGrpSpPr/>
        <p:nvPr/>
      </p:nvGrpSpPr>
      <p:grpSpPr>
        <a:xfrm>
          <a:off x="0" y="0"/>
          <a:ext cx="0" cy="0"/>
          <a:chOff x="0" y="0"/>
          <a:chExt cx="0" cy="0"/>
        </a:xfrm>
      </p:grpSpPr>
      <p:sp>
        <p:nvSpPr>
          <p:cNvPr id="1729" name="Google Shape;1729;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0" name="Google Shape;1730;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3" name="Google Shape;177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6" name="Shape 1776"/>
        <p:cNvGrpSpPr/>
        <p:nvPr/>
      </p:nvGrpSpPr>
      <p:grpSpPr>
        <a:xfrm>
          <a:off x="0" y="0"/>
          <a:ext cx="0" cy="0"/>
          <a:chOff x="0" y="0"/>
          <a:chExt cx="0" cy="0"/>
        </a:xfrm>
      </p:grpSpPr>
      <p:sp>
        <p:nvSpPr>
          <p:cNvPr id="1777" name="Google Shape;1777;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8" name="Google Shape;177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5" name="Shape 15"/>
        <p:cNvGrpSpPr/>
        <p:nvPr/>
      </p:nvGrpSpPr>
      <p:grpSpPr>
        <a:xfrm>
          <a:off x="0" y="0"/>
          <a:ext cx="0" cy="0"/>
          <a:chOff x="0" y="0"/>
          <a:chExt cx="0" cy="0"/>
        </a:xfrm>
      </p:grpSpPr>
      <p:sp>
        <p:nvSpPr>
          <p:cNvPr id="16" name="Google Shape;16;p5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id="20" name="Google Shape;20;p53"/>
          <p:cNvPicPr preferRelativeResize="0"/>
          <p:nvPr/>
        </p:nvPicPr>
        <p:blipFill rotWithShape="1">
          <a:blip r:embed="rId2">
            <a:alphaModFix/>
          </a:blip>
          <a:srcRect b="0" l="0" r="0" t="0"/>
          <a:stretch/>
        </p:blipFill>
        <p:spPr>
          <a:xfrm>
            <a:off x="0" y="-12960"/>
            <a:ext cx="12169048" cy="68709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7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9"/>
          <p:cNvSpPr/>
          <p:nvPr>
            <p:ph idx="2" type="pic"/>
          </p:nvPr>
        </p:nvSpPr>
        <p:spPr>
          <a:xfrm>
            <a:off x="5183188" y="987425"/>
            <a:ext cx="6172200" cy="4873625"/>
          </a:xfrm>
          <a:prstGeom prst="rect">
            <a:avLst/>
          </a:prstGeom>
          <a:noFill/>
          <a:ln>
            <a:noFill/>
          </a:ln>
        </p:spPr>
      </p:sp>
      <p:sp>
        <p:nvSpPr>
          <p:cNvPr id="72" name="Google Shape;72;p7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8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8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os objetos">
  <p:cSld name="1_Dos objetos">
    <p:spTree>
      <p:nvGrpSpPr>
        <p:cNvPr id="94" name="Shape 94"/>
        <p:cNvGrpSpPr/>
        <p:nvPr/>
      </p:nvGrpSpPr>
      <p:grpSpPr>
        <a:xfrm>
          <a:off x="0" y="0"/>
          <a:ext cx="0" cy="0"/>
          <a:chOff x="0" y="0"/>
          <a:chExt cx="0" cy="0"/>
        </a:xfrm>
      </p:grpSpPr>
      <p:pic>
        <p:nvPicPr>
          <p:cNvPr id="95" name="Google Shape;95;p55"/>
          <p:cNvPicPr preferRelativeResize="0"/>
          <p:nvPr/>
        </p:nvPicPr>
        <p:blipFill rotWithShape="1">
          <a:blip r:embed="rId2">
            <a:alphaModFix/>
          </a:blip>
          <a:srcRect b="0" l="0" r="0" t="0"/>
          <a:stretch/>
        </p:blipFill>
        <p:spPr>
          <a:xfrm>
            <a:off x="-118642" y="0"/>
            <a:ext cx="12429283"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96" name="Shape 96"/>
        <p:cNvGrpSpPr/>
        <p:nvPr/>
      </p:nvGrpSpPr>
      <p:grpSpPr>
        <a:xfrm>
          <a:off x="0" y="0"/>
          <a:ext cx="0" cy="0"/>
          <a:chOff x="0" y="0"/>
          <a:chExt cx="0" cy="0"/>
        </a:xfrm>
      </p:grpSpPr>
      <p:sp>
        <p:nvSpPr>
          <p:cNvPr id="97" name="Google Shape;97;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id="100" name="Google Shape;100;p56"/>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p:cSld name="1_Título y objetos">
    <p:spTree>
      <p:nvGrpSpPr>
        <p:cNvPr id="101" name="Shape 101"/>
        <p:cNvGrpSpPr/>
        <p:nvPr/>
      </p:nvGrpSpPr>
      <p:grpSpPr>
        <a:xfrm>
          <a:off x="0" y="0"/>
          <a:ext cx="0" cy="0"/>
          <a:chOff x="0" y="0"/>
          <a:chExt cx="0" cy="0"/>
        </a:xfrm>
      </p:grpSpPr>
      <p:pic>
        <p:nvPicPr>
          <p:cNvPr id="102" name="Google Shape;102;p57"/>
          <p:cNvPicPr preferRelativeResize="0"/>
          <p:nvPr/>
        </p:nvPicPr>
        <p:blipFill rotWithShape="1">
          <a:blip r:embed="rId2">
            <a:alphaModFix/>
          </a:blip>
          <a:srcRect b="0" l="0" r="0" t="0"/>
          <a:stretch/>
        </p:blipFill>
        <p:spPr>
          <a:xfrm>
            <a:off x="0" y="-12959"/>
            <a:ext cx="12169048" cy="687095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03" name="Shape 103"/>
        <p:cNvGrpSpPr/>
        <p:nvPr/>
      </p:nvGrpSpPr>
      <p:grpSpPr>
        <a:xfrm>
          <a:off x="0" y="0"/>
          <a:ext cx="0" cy="0"/>
          <a:chOff x="0" y="0"/>
          <a:chExt cx="0" cy="0"/>
        </a:xfrm>
      </p:grpSpPr>
      <p:sp>
        <p:nvSpPr>
          <p:cNvPr id="104" name="Google Shape;104;p5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6" name="Google Shape;106;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09" name="Shape 109"/>
        <p:cNvGrpSpPr/>
        <p:nvPr/>
      </p:nvGrpSpPr>
      <p:grpSpPr>
        <a:xfrm>
          <a:off x="0" y="0"/>
          <a:ext cx="0" cy="0"/>
          <a:chOff x="0" y="0"/>
          <a:chExt cx="0" cy="0"/>
        </a:xfrm>
      </p:grpSpPr>
      <p:sp>
        <p:nvSpPr>
          <p:cNvPr id="110" name="Google Shape;110;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15" name="Shape 115"/>
        <p:cNvGrpSpPr/>
        <p:nvPr/>
      </p:nvGrpSpPr>
      <p:grpSpPr>
        <a:xfrm>
          <a:off x="0" y="0"/>
          <a:ext cx="0" cy="0"/>
          <a:chOff x="0" y="0"/>
          <a:chExt cx="0" cy="0"/>
        </a:xfrm>
      </p:grpSpPr>
      <p:sp>
        <p:nvSpPr>
          <p:cNvPr id="116" name="Google Shape;116;p6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6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18" name="Google Shape;118;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21" name="Shape 121"/>
        <p:cNvGrpSpPr/>
        <p:nvPr/>
      </p:nvGrpSpPr>
      <p:grpSpPr>
        <a:xfrm>
          <a:off x="0" y="0"/>
          <a:ext cx="0" cy="0"/>
          <a:chOff x="0" y="0"/>
          <a:chExt cx="0" cy="0"/>
        </a:xfrm>
      </p:grpSpPr>
      <p:sp>
        <p:nvSpPr>
          <p:cNvPr id="122" name="Google Shape;122;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6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6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p:cSld name="1_Título y objetos">
    <p:spTree>
      <p:nvGrpSpPr>
        <p:cNvPr id="21" name="Shape 21"/>
        <p:cNvGrpSpPr/>
        <p:nvPr/>
      </p:nvGrpSpPr>
      <p:grpSpPr>
        <a:xfrm>
          <a:off x="0" y="0"/>
          <a:ext cx="0" cy="0"/>
          <a:chOff x="0" y="0"/>
          <a:chExt cx="0" cy="0"/>
        </a:xfrm>
      </p:grpSpPr>
      <p:pic>
        <p:nvPicPr>
          <p:cNvPr id="22" name="Google Shape;22;p58"/>
          <p:cNvPicPr preferRelativeResize="0"/>
          <p:nvPr/>
        </p:nvPicPr>
        <p:blipFill rotWithShape="1">
          <a:blip r:embed="rId2">
            <a:alphaModFix/>
          </a:blip>
          <a:srcRect b="0" l="0" r="0" t="0"/>
          <a:stretch/>
        </p:blipFill>
        <p:spPr>
          <a:xfrm>
            <a:off x="0" y="-12959"/>
            <a:ext cx="12169048" cy="687095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28" name="Shape 128"/>
        <p:cNvGrpSpPr/>
        <p:nvPr/>
      </p:nvGrpSpPr>
      <p:grpSpPr>
        <a:xfrm>
          <a:off x="0" y="0"/>
          <a:ext cx="0" cy="0"/>
          <a:chOff x="0" y="0"/>
          <a:chExt cx="0" cy="0"/>
        </a:xfrm>
      </p:grpSpPr>
      <p:sp>
        <p:nvSpPr>
          <p:cNvPr id="129" name="Google Shape;129;p6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6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1" name="Google Shape;131;p6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6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3" name="Google Shape;133;p6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37" name="Shape 137"/>
        <p:cNvGrpSpPr/>
        <p:nvPr/>
      </p:nvGrpSpPr>
      <p:grpSpPr>
        <a:xfrm>
          <a:off x="0" y="0"/>
          <a:ext cx="0" cy="0"/>
          <a:chOff x="0" y="0"/>
          <a:chExt cx="0" cy="0"/>
        </a:xfrm>
      </p:grpSpPr>
      <p:sp>
        <p:nvSpPr>
          <p:cNvPr id="138" name="Google Shape;138;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41" name="Shape 141"/>
        <p:cNvGrpSpPr/>
        <p:nvPr/>
      </p:nvGrpSpPr>
      <p:grpSpPr>
        <a:xfrm>
          <a:off x="0" y="0"/>
          <a:ext cx="0" cy="0"/>
          <a:chOff x="0" y="0"/>
          <a:chExt cx="0" cy="0"/>
        </a:xfrm>
      </p:grpSpPr>
      <p:sp>
        <p:nvSpPr>
          <p:cNvPr id="142" name="Google Shape;142;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6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4" name="Google Shape;144;p6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5" name="Google Shape;14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48" name="Shape 148"/>
        <p:cNvGrpSpPr/>
        <p:nvPr/>
      </p:nvGrpSpPr>
      <p:grpSpPr>
        <a:xfrm>
          <a:off x="0" y="0"/>
          <a:ext cx="0" cy="0"/>
          <a:chOff x="0" y="0"/>
          <a:chExt cx="0" cy="0"/>
        </a:xfrm>
      </p:grpSpPr>
      <p:sp>
        <p:nvSpPr>
          <p:cNvPr id="149" name="Google Shape;149;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67"/>
          <p:cNvSpPr/>
          <p:nvPr>
            <p:ph idx="2" type="pic"/>
          </p:nvPr>
        </p:nvSpPr>
        <p:spPr>
          <a:xfrm>
            <a:off x="5183188" y="987425"/>
            <a:ext cx="6172200" cy="4873625"/>
          </a:xfrm>
          <a:prstGeom prst="rect">
            <a:avLst/>
          </a:prstGeom>
          <a:noFill/>
          <a:ln>
            <a:noFill/>
          </a:ln>
        </p:spPr>
      </p:sp>
      <p:sp>
        <p:nvSpPr>
          <p:cNvPr id="151" name="Google Shape;151;p6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2" name="Google Shape;152;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55" name="Shape 155"/>
        <p:cNvGrpSpPr/>
        <p:nvPr/>
      </p:nvGrpSpPr>
      <p:grpSpPr>
        <a:xfrm>
          <a:off x="0" y="0"/>
          <a:ext cx="0" cy="0"/>
          <a:chOff x="0" y="0"/>
          <a:chExt cx="0" cy="0"/>
        </a:xfrm>
      </p:grpSpPr>
      <p:sp>
        <p:nvSpPr>
          <p:cNvPr id="156" name="Google Shape;156;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6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61" name="Shape 161"/>
        <p:cNvGrpSpPr/>
        <p:nvPr/>
      </p:nvGrpSpPr>
      <p:grpSpPr>
        <a:xfrm>
          <a:off x="0" y="0"/>
          <a:ext cx="0" cy="0"/>
          <a:chOff x="0" y="0"/>
          <a:chExt cx="0" cy="0"/>
        </a:xfrm>
      </p:grpSpPr>
      <p:sp>
        <p:nvSpPr>
          <p:cNvPr id="162" name="Google Shape;162;p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67" name="Shape 167"/>
        <p:cNvGrpSpPr/>
        <p:nvPr/>
      </p:nvGrpSpPr>
      <p:grpSpPr>
        <a:xfrm>
          <a:off x="0" y="0"/>
          <a:ext cx="0" cy="0"/>
          <a:chOff x="0" y="0"/>
          <a:chExt cx="0" cy="0"/>
        </a:xfrm>
      </p:grpSpPr>
      <p:sp>
        <p:nvSpPr>
          <p:cNvPr id="168" name="Google Shape;168;p7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9" name="Google Shape;169;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id="172" name="Google Shape;172;p70"/>
          <p:cNvPicPr preferRelativeResize="0"/>
          <p:nvPr/>
        </p:nvPicPr>
        <p:blipFill rotWithShape="1">
          <a:blip r:embed="rId2">
            <a:alphaModFix/>
          </a:blip>
          <a:srcRect b="0" l="0" r="0" t="0"/>
          <a:stretch/>
        </p:blipFill>
        <p:spPr>
          <a:xfrm>
            <a:off x="0" y="-12960"/>
            <a:ext cx="12169048" cy="687095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7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7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8" name="Google Shape;38;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7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7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7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7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7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2.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 name="Google Shape;9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1" name="Google Shape;9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2" name="Google Shape;9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3" name="Google Shape;9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0.png"/><Relationship Id="rId7" Type="http://schemas.openxmlformats.org/officeDocument/2006/relationships/image" Target="../media/image12.png"/></Relationships>
</file>

<file path=ppt/slides/_rels/slide15.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4.jpg"/><Relationship Id="rId4" Type="http://schemas.openxmlformats.org/officeDocument/2006/relationships/image" Target="../media/image28.png"/><Relationship Id="rId5" Type="http://schemas.openxmlformats.org/officeDocument/2006/relationships/image" Target="../media/image23.jpg"/><Relationship Id="rId6"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43.png"/><Relationship Id="rId5"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3.png"/><Relationship Id="rId12" Type="http://schemas.openxmlformats.org/officeDocument/2006/relationships/image" Target="../media/image51.png"/><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5.png"/><Relationship Id="rId4" Type="http://schemas.openxmlformats.org/officeDocument/2006/relationships/image" Target="../media/image41.png"/><Relationship Id="rId9" Type="http://schemas.openxmlformats.org/officeDocument/2006/relationships/image" Target="../media/image30.png"/><Relationship Id="rId5" Type="http://schemas.openxmlformats.org/officeDocument/2006/relationships/image" Target="../media/image37.png"/><Relationship Id="rId6" Type="http://schemas.openxmlformats.org/officeDocument/2006/relationships/image" Target="../media/image36.gif"/><Relationship Id="rId7" Type="http://schemas.openxmlformats.org/officeDocument/2006/relationships/image" Target="../media/image27.png"/><Relationship Id="rId8" Type="http://schemas.openxmlformats.org/officeDocument/2006/relationships/image" Target="../media/image45.png"/></Relationships>
</file>

<file path=ppt/slides/_rels/slide29.xml.rels><?xml version="1.0" encoding="UTF-8" standalone="yes"?><Relationships xmlns="http://schemas.openxmlformats.org/package/2006/relationships"><Relationship Id="rId11" Type="http://schemas.openxmlformats.org/officeDocument/2006/relationships/image" Target="../media/image54.png"/><Relationship Id="rId10" Type="http://schemas.openxmlformats.org/officeDocument/2006/relationships/image" Target="../media/image39.png"/><Relationship Id="rId13" Type="http://schemas.openxmlformats.org/officeDocument/2006/relationships/image" Target="../media/image61.png"/><Relationship Id="rId12" Type="http://schemas.openxmlformats.org/officeDocument/2006/relationships/image" Target="../media/image59.png"/><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7.png"/><Relationship Id="rId15" Type="http://schemas.openxmlformats.org/officeDocument/2006/relationships/image" Target="../media/image55.png"/><Relationship Id="rId14" Type="http://schemas.openxmlformats.org/officeDocument/2006/relationships/image" Target="../media/image60.png"/><Relationship Id="rId16" Type="http://schemas.openxmlformats.org/officeDocument/2006/relationships/image" Target="../media/image67.png"/><Relationship Id="rId5" Type="http://schemas.openxmlformats.org/officeDocument/2006/relationships/image" Target="../media/image31.png"/><Relationship Id="rId6" Type="http://schemas.openxmlformats.org/officeDocument/2006/relationships/image" Target="../media/image52.png"/><Relationship Id="rId7" Type="http://schemas.openxmlformats.org/officeDocument/2006/relationships/image" Target="../media/image48.png"/><Relationship Id="rId8"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45.png"/><Relationship Id="rId4" Type="http://schemas.openxmlformats.org/officeDocument/2006/relationships/image" Target="../media/image41.png"/><Relationship Id="rId5" Type="http://schemas.openxmlformats.org/officeDocument/2006/relationships/image" Target="../media/image53.png"/><Relationship Id="rId6" Type="http://schemas.openxmlformats.org/officeDocument/2006/relationships/image" Target="../media/image49.png"/><Relationship Id="rId7" Type="http://schemas.openxmlformats.org/officeDocument/2006/relationships/image" Target="../media/image56.png"/><Relationship Id="rId8" Type="http://schemas.openxmlformats.org/officeDocument/2006/relationships/image" Target="../media/image6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0.png"/><Relationship Id="rId4" Type="http://schemas.openxmlformats.org/officeDocument/2006/relationships/image" Target="../media/image65.png"/><Relationship Id="rId5" Type="http://schemas.openxmlformats.org/officeDocument/2006/relationships/image" Target="../media/image6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0.png"/><Relationship Id="rId4" Type="http://schemas.openxmlformats.org/officeDocument/2006/relationships/image" Target="../media/image65.png"/><Relationship Id="rId5" Type="http://schemas.openxmlformats.org/officeDocument/2006/relationships/image" Target="../media/image6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75.png"/><Relationship Id="rId4" Type="http://schemas.openxmlformats.org/officeDocument/2006/relationships/image" Target="../media/image66.png"/><Relationship Id="rId5" Type="http://schemas.openxmlformats.org/officeDocument/2006/relationships/image" Target="../media/image6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7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7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3.png"/><Relationship Id="rId4" Type="http://schemas.openxmlformats.org/officeDocument/2006/relationships/image" Target="../media/image69.png"/><Relationship Id="rId5" Type="http://schemas.openxmlformats.org/officeDocument/2006/relationships/image" Target="../media/image7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1"/>
          <p:cNvSpPr/>
          <p:nvPr/>
        </p:nvSpPr>
        <p:spPr>
          <a:xfrm>
            <a:off x="8815387" y="2681737"/>
            <a:ext cx="2516188" cy="200615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1"/>
          <p:cNvSpPr txBox="1"/>
          <p:nvPr/>
        </p:nvSpPr>
        <p:spPr>
          <a:xfrm>
            <a:off x="1405683" y="1388011"/>
            <a:ext cx="3756867"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Socialización Procedimiento y Guía de Mejora e Innovación de Procesos</a:t>
            </a:r>
            <a:endParaRPr b="1" i="0" sz="3200" u="none" cap="none" strike="noStrike">
              <a:solidFill>
                <a:schemeClr val="lt1"/>
              </a:solidFill>
              <a:latin typeface="Arial"/>
              <a:ea typeface="Arial"/>
              <a:cs typeface="Arial"/>
              <a:sym typeface="Arial"/>
            </a:endParaRPr>
          </a:p>
        </p:txBody>
      </p:sp>
      <p:sp>
        <p:nvSpPr>
          <p:cNvPr id="179" name="Google Shape;179;p1"/>
          <p:cNvSpPr txBox="1"/>
          <p:nvPr/>
        </p:nvSpPr>
        <p:spPr>
          <a:xfrm>
            <a:off x="8725359" y="5155894"/>
            <a:ext cx="272116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147512"/>
                </a:solidFill>
                <a:latin typeface="Arial"/>
                <a:ea typeface="Arial"/>
                <a:cs typeface="Arial"/>
                <a:sym typeface="Arial"/>
              </a:rPr>
              <a:t>Oficina Asesora de Planeación e Innovación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147512"/>
                </a:solidFill>
                <a:latin typeface="Arial"/>
                <a:ea typeface="Arial"/>
                <a:cs typeface="Arial"/>
                <a:sym typeface="Arial"/>
              </a:rPr>
              <a:t>Institucional</a:t>
            </a:r>
            <a:endParaRPr b="1" i="0" sz="1800" u="none" cap="none" strike="noStrike">
              <a:solidFill>
                <a:srgbClr val="147512"/>
              </a:solidFill>
              <a:latin typeface="Arial"/>
              <a:ea typeface="Arial"/>
              <a:cs typeface="Arial"/>
              <a:sym typeface="Arial"/>
            </a:endParaRPr>
          </a:p>
        </p:txBody>
      </p:sp>
      <p:sp>
        <p:nvSpPr>
          <p:cNvPr id="180" name="Google Shape;180;p1"/>
          <p:cNvSpPr txBox="1"/>
          <p:nvPr/>
        </p:nvSpPr>
        <p:spPr>
          <a:xfrm>
            <a:off x="2149378" y="4786562"/>
            <a:ext cx="2860772"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13 de agosto de 2025</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1"/>
          <p:cNvSpPr txBox="1"/>
          <p:nvPr/>
        </p:nvSpPr>
        <p:spPr>
          <a:xfrm>
            <a:off x="1536246" y="2598807"/>
            <a:ext cx="10036629" cy="31700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O" sz="4000" u="none" cap="none" strike="noStrike">
                <a:solidFill>
                  <a:schemeClr val="lt1"/>
                </a:solidFill>
                <a:latin typeface="Play"/>
                <a:ea typeface="Play"/>
                <a:cs typeface="Play"/>
                <a:sym typeface="Play"/>
              </a:rPr>
              <a:t>3. Sección I</a:t>
            </a:r>
            <a:endParaRPr/>
          </a:p>
          <a:p>
            <a:pPr indent="0" lvl="0" marL="0" marR="0" rtl="0" algn="l">
              <a:lnSpc>
                <a:spcPct val="100000"/>
              </a:lnSpc>
              <a:spcBef>
                <a:spcPts val="0"/>
              </a:spcBef>
              <a:spcAft>
                <a:spcPts val="0"/>
              </a:spcAft>
              <a:buNone/>
            </a:pPr>
            <a:r>
              <a:t/>
            </a:r>
            <a:endParaRPr b="1" i="0" sz="4000" u="none" cap="none" strike="noStrike">
              <a:solidFill>
                <a:schemeClr val="lt1"/>
              </a:solidFill>
              <a:latin typeface="Play"/>
              <a:ea typeface="Play"/>
              <a:cs typeface="Play"/>
              <a:sym typeface="Play"/>
            </a:endParaRPr>
          </a:p>
          <a:p>
            <a:pPr indent="0" lvl="0" marL="0" marR="0" rtl="0" algn="l">
              <a:lnSpc>
                <a:spcPct val="100000"/>
              </a:lnSpc>
              <a:spcBef>
                <a:spcPts val="0"/>
              </a:spcBef>
              <a:spcAft>
                <a:spcPts val="0"/>
              </a:spcAft>
              <a:buNone/>
            </a:pPr>
            <a:r>
              <a:rPr b="1" i="0" lang="es-CO" sz="4000" u="none" cap="none" strike="noStrike">
                <a:solidFill>
                  <a:schemeClr val="lt1"/>
                </a:solidFill>
                <a:latin typeface="Play"/>
                <a:ea typeface="Play"/>
                <a:cs typeface="Play"/>
                <a:sym typeface="Play"/>
              </a:rPr>
              <a:t>FORMULACIÓN PLANES DE MEJORAMIENTO PARA INTERVENCIÓN INTEGRAL DE PROCESOS</a:t>
            </a:r>
            <a:endParaRPr b="1" i="0" sz="4000" u="none" cap="none" strike="noStrike">
              <a:solidFill>
                <a:schemeClr val="lt1"/>
              </a:solidFill>
              <a:latin typeface="Play"/>
              <a:ea typeface="Play"/>
              <a:cs typeface="Play"/>
              <a:sym typeface="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83"/>
          <p:cNvSpPr/>
          <p:nvPr/>
        </p:nvSpPr>
        <p:spPr>
          <a:xfrm>
            <a:off x="8831310" y="4700562"/>
            <a:ext cx="3115927" cy="172766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424" name="Google Shape;424;p83"/>
          <p:cNvSpPr/>
          <p:nvPr/>
        </p:nvSpPr>
        <p:spPr>
          <a:xfrm>
            <a:off x="6805503" y="401285"/>
            <a:ext cx="2984288" cy="1530325"/>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425" name="Google Shape;425;p83"/>
          <p:cNvSpPr/>
          <p:nvPr/>
        </p:nvSpPr>
        <p:spPr>
          <a:xfrm>
            <a:off x="1881378" y="504778"/>
            <a:ext cx="3262772" cy="1695001"/>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426" name="Google Shape;426;p83"/>
          <p:cNvSpPr/>
          <p:nvPr/>
        </p:nvSpPr>
        <p:spPr>
          <a:xfrm>
            <a:off x="96594" y="4700562"/>
            <a:ext cx="2437909" cy="1754549"/>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427" name="Google Shape;427;p83"/>
          <p:cNvSpPr/>
          <p:nvPr/>
        </p:nvSpPr>
        <p:spPr>
          <a:xfrm>
            <a:off x="4285595" y="4552499"/>
            <a:ext cx="2974779" cy="1946965"/>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grpSp>
        <p:nvGrpSpPr>
          <p:cNvPr id="428" name="Google Shape;428;p83"/>
          <p:cNvGrpSpPr/>
          <p:nvPr/>
        </p:nvGrpSpPr>
        <p:grpSpPr>
          <a:xfrm>
            <a:off x="154265" y="2205818"/>
            <a:ext cx="2797236" cy="3133702"/>
            <a:chOff x="1430894" y="1922213"/>
            <a:chExt cx="1866300" cy="2350276"/>
          </a:xfrm>
        </p:grpSpPr>
        <p:sp>
          <p:nvSpPr>
            <p:cNvPr id="429" name="Google Shape;429;p83"/>
            <p:cNvSpPr/>
            <p:nvPr/>
          </p:nvSpPr>
          <p:spPr>
            <a:xfrm>
              <a:off x="2018488" y="1922213"/>
              <a:ext cx="476899" cy="518250"/>
            </a:xfrm>
            <a:custGeom>
              <a:rect b="b" l="l" r="r" t="t"/>
              <a:pathLst>
                <a:path extrusionOk="0" h="20730" w="2073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FFC00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1867" u="none" cap="none" strike="noStrike">
                  <a:solidFill>
                    <a:srgbClr val="FFFFFF"/>
                  </a:solidFill>
                  <a:latin typeface="Verdana"/>
                  <a:ea typeface="Verdana"/>
                  <a:cs typeface="Verdana"/>
                  <a:sym typeface="Verdana"/>
                </a:rPr>
                <a:t>01</a:t>
              </a:r>
              <a:endParaRPr b="1" i="0" sz="533" u="none" cap="none" strike="noStrike">
                <a:solidFill>
                  <a:srgbClr val="000000"/>
                </a:solidFill>
                <a:latin typeface="Verdana"/>
                <a:ea typeface="Verdana"/>
                <a:cs typeface="Verdana"/>
                <a:sym typeface="Verdana"/>
              </a:endParaRPr>
            </a:p>
          </p:txBody>
        </p:sp>
        <p:sp>
          <p:nvSpPr>
            <p:cNvPr id="430" name="Google Shape;430;p83"/>
            <p:cNvSpPr/>
            <p:nvPr/>
          </p:nvSpPr>
          <p:spPr>
            <a:xfrm>
              <a:off x="2277738" y="1956813"/>
              <a:ext cx="305476" cy="559925"/>
            </a:xfrm>
            <a:custGeom>
              <a:rect b="b" l="l" r="r" t="t"/>
              <a:pathLst>
                <a:path extrusionOk="0" fill="none" h="22397" w="14360">
                  <a:moveTo>
                    <a:pt x="11907" y="1"/>
                  </a:moveTo>
                  <a:cubicBezTo>
                    <a:pt x="13455" y="2298"/>
                    <a:pt x="14360" y="5061"/>
                    <a:pt x="14360" y="8037"/>
                  </a:cubicBezTo>
                  <a:cubicBezTo>
                    <a:pt x="14360" y="15967"/>
                    <a:pt x="7930" y="22396"/>
                    <a:pt x="1" y="22396"/>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431" name="Google Shape;431;p83"/>
            <p:cNvGrpSpPr/>
            <p:nvPr/>
          </p:nvGrpSpPr>
          <p:grpSpPr>
            <a:xfrm>
              <a:off x="1479938" y="2094138"/>
              <a:ext cx="1793125" cy="1395125"/>
              <a:chOff x="1597088" y="2023550"/>
              <a:chExt cx="1793125" cy="1395125"/>
            </a:xfrm>
          </p:grpSpPr>
          <p:sp>
            <p:nvSpPr>
              <p:cNvPr id="432" name="Google Shape;432;p83"/>
              <p:cNvSpPr/>
              <p:nvPr/>
            </p:nvSpPr>
            <p:spPr>
              <a:xfrm>
                <a:off x="2968088" y="2088450"/>
                <a:ext cx="367050" cy="126225"/>
              </a:xfrm>
              <a:custGeom>
                <a:rect b="b" l="l" r="r" t="t"/>
                <a:pathLst>
                  <a:path extrusionOk="0" fill="none" h="5049" w="14682">
                    <a:moveTo>
                      <a:pt x="14681" y="0"/>
                    </a:moveTo>
                    <a:lnTo>
                      <a:pt x="5037" y="0"/>
                    </a:lnTo>
                    <a:cubicBezTo>
                      <a:pt x="2251" y="0"/>
                      <a:pt x="1" y="2262"/>
                      <a:pt x="1" y="5048"/>
                    </a:cubicBez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33" name="Google Shape;433;p83"/>
              <p:cNvSpPr/>
              <p:nvPr/>
            </p:nvSpPr>
            <p:spPr>
              <a:xfrm>
                <a:off x="1597088" y="2214650"/>
                <a:ext cx="1371025" cy="1204025"/>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34" name="Google Shape;434;p83"/>
              <p:cNvSpPr/>
              <p:nvPr/>
            </p:nvSpPr>
            <p:spPr>
              <a:xfrm>
                <a:off x="3280038" y="2023550"/>
                <a:ext cx="110175" cy="129800"/>
              </a:xfrm>
              <a:custGeom>
                <a:rect b="b" l="l" r="r" t="t"/>
                <a:pathLst>
                  <a:path extrusionOk="0" h="5192" w="4407">
                    <a:moveTo>
                      <a:pt x="25" y="0"/>
                    </a:moveTo>
                    <a:lnTo>
                      <a:pt x="2263" y="2572"/>
                    </a:lnTo>
                    <a:lnTo>
                      <a:pt x="1" y="5180"/>
                    </a:lnTo>
                    <a:lnTo>
                      <a:pt x="13" y="5192"/>
                    </a:lnTo>
                    <a:lnTo>
                      <a:pt x="2120" y="5192"/>
                    </a:lnTo>
                    <a:lnTo>
                      <a:pt x="3334" y="3799"/>
                    </a:lnTo>
                    <a:lnTo>
                      <a:pt x="4406" y="2572"/>
                    </a:lnTo>
                    <a:lnTo>
                      <a:pt x="2168" y="0"/>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435" name="Google Shape;435;p83"/>
            <p:cNvGrpSpPr/>
            <p:nvPr/>
          </p:nvGrpSpPr>
          <p:grpSpPr>
            <a:xfrm>
              <a:off x="2143250" y="3565204"/>
              <a:ext cx="44375" cy="199806"/>
              <a:chOff x="2260263" y="3400291"/>
              <a:chExt cx="44375" cy="199806"/>
            </a:xfrm>
          </p:grpSpPr>
          <p:sp>
            <p:nvSpPr>
              <p:cNvPr id="436" name="Google Shape;436;p83"/>
              <p:cNvSpPr/>
              <p:nvPr/>
            </p:nvSpPr>
            <p:spPr>
              <a:xfrm>
                <a:off x="2260263" y="3479222"/>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37" name="Google Shape;437;p83"/>
              <p:cNvSpPr/>
              <p:nvPr/>
            </p:nvSpPr>
            <p:spPr>
              <a:xfrm>
                <a:off x="2260263" y="3555422"/>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38" name="Google Shape;438;p83"/>
              <p:cNvSpPr/>
              <p:nvPr/>
            </p:nvSpPr>
            <p:spPr>
              <a:xfrm>
                <a:off x="2260263" y="3400291"/>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439" name="Google Shape;439;p83"/>
            <p:cNvSpPr txBox="1"/>
            <p:nvPr/>
          </p:nvSpPr>
          <p:spPr>
            <a:xfrm>
              <a:off x="1479938" y="2739343"/>
              <a:ext cx="1371000"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DISEÑAR INSTRUMENTO DE DIAGNOSTICO INTEGRAL</a:t>
              </a:r>
              <a:endParaRPr/>
            </a:p>
            <a:p>
              <a:pPr indent="0" lvl="0" marL="0" marR="0" rtl="0" algn="ctr">
                <a:lnSpc>
                  <a:spcPct val="100000"/>
                </a:lnSpc>
                <a:spcBef>
                  <a:spcPts val="800"/>
                </a:spcBef>
                <a:spcAft>
                  <a:spcPts val="800"/>
                </a:spcAft>
                <a:buNone/>
              </a:pPr>
              <a:r>
                <a:rPr b="0" i="0" lang="es-CO" sz="1067" u="none" cap="none" strike="noStrike">
                  <a:solidFill>
                    <a:srgbClr val="434343"/>
                  </a:solidFill>
                  <a:latin typeface="Fira Sans Extra Condensed Medium"/>
                  <a:ea typeface="Fira Sans Extra Condensed Medium"/>
                  <a:cs typeface="Fira Sans Extra Condensed Medium"/>
                  <a:sym typeface="Fira Sans Extra Condensed Medium"/>
                </a:rPr>
                <a:t>OAPII</a:t>
              </a:r>
              <a:endParaRPr/>
            </a:p>
          </p:txBody>
        </p:sp>
        <p:sp>
          <p:nvSpPr>
            <p:cNvPr id="440" name="Google Shape;440;p83"/>
            <p:cNvSpPr txBox="1"/>
            <p:nvPr/>
          </p:nvSpPr>
          <p:spPr>
            <a:xfrm>
              <a:off x="1430894" y="3699789"/>
              <a:ext cx="1866300" cy="572700"/>
            </a:xfrm>
            <a:prstGeom prst="rect">
              <a:avLst/>
            </a:prstGeom>
            <a:noFill/>
            <a:ln>
              <a:noFill/>
            </a:ln>
          </p:spPr>
          <p:txBody>
            <a:bodyPr anchorCtr="0" anchor="ctr" bIns="121900" lIns="121900" spcFirstLastPara="1" rIns="121900" wrap="square" tIns="121900">
              <a:no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¿Requiere ajuste?</a:t>
              </a:r>
              <a:endParaRPr/>
            </a:p>
          </p:txBody>
        </p:sp>
      </p:grpSp>
      <p:grpSp>
        <p:nvGrpSpPr>
          <p:cNvPr id="441" name="Google Shape;441;p83"/>
          <p:cNvGrpSpPr/>
          <p:nvPr/>
        </p:nvGrpSpPr>
        <p:grpSpPr>
          <a:xfrm>
            <a:off x="1780856" y="546408"/>
            <a:ext cx="3460897" cy="4084843"/>
            <a:chOff x="2599361" y="725619"/>
            <a:chExt cx="2222260" cy="3063632"/>
          </a:xfrm>
        </p:grpSpPr>
        <p:sp>
          <p:nvSpPr>
            <p:cNvPr id="442" name="Google Shape;442;p83"/>
            <p:cNvSpPr/>
            <p:nvPr/>
          </p:nvSpPr>
          <p:spPr>
            <a:xfrm>
              <a:off x="3610137" y="3169797"/>
              <a:ext cx="425131" cy="517950"/>
            </a:xfrm>
            <a:custGeom>
              <a:rect b="b" l="l" r="r" t="t"/>
              <a:pathLst>
                <a:path extrusionOk="0" h="20718" w="20730">
                  <a:moveTo>
                    <a:pt x="10359" y="1"/>
                  </a:moveTo>
                  <a:cubicBezTo>
                    <a:pt x="4644" y="1"/>
                    <a:pt x="1" y="4633"/>
                    <a:pt x="1" y="10359"/>
                  </a:cubicBezTo>
                  <a:cubicBezTo>
                    <a:pt x="1" y="16074"/>
                    <a:pt x="4644" y="20718"/>
                    <a:pt x="10359" y="20718"/>
                  </a:cubicBezTo>
                  <a:cubicBezTo>
                    <a:pt x="16086" y="20718"/>
                    <a:pt x="20729" y="16074"/>
                    <a:pt x="20729" y="10359"/>
                  </a:cubicBezTo>
                  <a:cubicBezTo>
                    <a:pt x="20729" y="4633"/>
                    <a:pt x="16086" y="1"/>
                    <a:pt x="10359" y="1"/>
                  </a:cubicBezTo>
                  <a:close/>
                </a:path>
              </a:pathLst>
            </a:custGeom>
            <a:solidFill>
              <a:srgbClr val="00B05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1867" u="none" cap="none" strike="noStrike">
                  <a:solidFill>
                    <a:srgbClr val="FFFFFF"/>
                  </a:solidFill>
                  <a:latin typeface="Verdana"/>
                  <a:ea typeface="Verdana"/>
                  <a:cs typeface="Verdana"/>
                  <a:sym typeface="Verdana"/>
                </a:rPr>
                <a:t>02</a:t>
              </a:r>
              <a:endParaRPr b="1" i="0" sz="1067" u="none" cap="none" strike="noStrike">
                <a:solidFill>
                  <a:srgbClr val="000000"/>
                </a:solidFill>
                <a:latin typeface="Verdana"/>
                <a:ea typeface="Verdana"/>
                <a:cs typeface="Verdana"/>
                <a:sym typeface="Verdana"/>
              </a:endParaRPr>
            </a:p>
          </p:txBody>
        </p:sp>
        <p:sp>
          <p:nvSpPr>
            <p:cNvPr id="443" name="Google Shape;443;p83"/>
            <p:cNvSpPr/>
            <p:nvPr/>
          </p:nvSpPr>
          <p:spPr>
            <a:xfrm>
              <a:off x="3504093" y="3182601"/>
              <a:ext cx="268211" cy="606650"/>
            </a:xfrm>
            <a:custGeom>
              <a:rect b="b" l="l" r="r" t="t"/>
              <a:pathLst>
                <a:path extrusionOk="0" fill="none" h="24266" w="13026">
                  <a:moveTo>
                    <a:pt x="13026" y="24265"/>
                  </a:moveTo>
                  <a:cubicBezTo>
                    <a:pt x="10311" y="23742"/>
                    <a:pt x="7716" y="22420"/>
                    <a:pt x="5608" y="20313"/>
                  </a:cubicBezTo>
                  <a:cubicBezTo>
                    <a:pt x="0" y="14705"/>
                    <a:pt x="0" y="5608"/>
                    <a:pt x="5608" y="1"/>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444" name="Google Shape;444;p83"/>
            <p:cNvGrpSpPr/>
            <p:nvPr/>
          </p:nvGrpSpPr>
          <p:grpSpPr>
            <a:xfrm flipH="1">
              <a:off x="3028521" y="2170175"/>
              <a:ext cx="1793100" cy="1395450"/>
              <a:chOff x="2679963" y="2089625"/>
              <a:chExt cx="1793100" cy="1395450"/>
            </a:xfrm>
          </p:grpSpPr>
          <p:sp>
            <p:nvSpPr>
              <p:cNvPr id="445" name="Google Shape;445;p83"/>
              <p:cNvSpPr/>
              <p:nvPr/>
            </p:nvSpPr>
            <p:spPr>
              <a:xfrm>
                <a:off x="2735038" y="3293950"/>
                <a:ext cx="367025" cy="126225"/>
              </a:xfrm>
              <a:custGeom>
                <a:rect b="b" l="l" r="r" t="t"/>
                <a:pathLst>
                  <a:path extrusionOk="0" fill="none" h="5049" w="14681">
                    <a:moveTo>
                      <a:pt x="0" y="5048"/>
                    </a:moveTo>
                    <a:lnTo>
                      <a:pt x="9633" y="5048"/>
                    </a:lnTo>
                    <a:cubicBezTo>
                      <a:pt x="12419"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46" name="Google Shape;446;p83"/>
              <p:cNvSpPr/>
              <p:nvPr/>
            </p:nvSpPr>
            <p:spPr>
              <a:xfrm>
                <a:off x="3102038" y="2089625"/>
                <a:ext cx="1371025" cy="1204350"/>
              </a:xfrm>
              <a:custGeom>
                <a:rect b="b" l="l" r="r" t="t"/>
                <a:pathLst>
                  <a:path extrusionOk="0" fill="none" h="48174" w="54841">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47" name="Google Shape;447;p83"/>
              <p:cNvSpPr/>
              <p:nvPr/>
            </p:nvSpPr>
            <p:spPr>
              <a:xfrm>
                <a:off x="2679963" y="3354975"/>
                <a:ext cx="110175" cy="130100"/>
              </a:xfrm>
              <a:custGeom>
                <a:rect b="b" l="l" r="r" t="t"/>
                <a:pathLst>
                  <a:path extrusionOk="0" h="5204" w="4407">
                    <a:moveTo>
                      <a:pt x="2287" y="0"/>
                    </a:moveTo>
                    <a:lnTo>
                      <a:pt x="1060" y="1405"/>
                    </a:lnTo>
                    <a:lnTo>
                      <a:pt x="1" y="2631"/>
                    </a:lnTo>
                    <a:lnTo>
                      <a:pt x="2239" y="5203"/>
                    </a:lnTo>
                    <a:lnTo>
                      <a:pt x="4370"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448" name="Google Shape;448;p83"/>
            <p:cNvGrpSpPr/>
            <p:nvPr/>
          </p:nvGrpSpPr>
          <p:grpSpPr>
            <a:xfrm>
              <a:off x="3675238" y="1960369"/>
              <a:ext cx="44675" cy="165064"/>
              <a:chOff x="3765213" y="1973156"/>
              <a:chExt cx="44675" cy="165064"/>
            </a:xfrm>
          </p:grpSpPr>
          <p:sp>
            <p:nvSpPr>
              <p:cNvPr id="449" name="Google Shape;449;p83"/>
              <p:cNvSpPr/>
              <p:nvPr/>
            </p:nvSpPr>
            <p:spPr>
              <a:xfrm>
                <a:off x="3765213" y="2034842"/>
                <a:ext cx="44675" cy="44675"/>
              </a:xfrm>
              <a:custGeom>
                <a:rect b="b" l="l" r="r" t="t"/>
                <a:pathLst>
                  <a:path extrusionOk="0" h="1787" w="1787">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50" name="Google Shape;450;p83"/>
              <p:cNvSpPr/>
              <p:nvPr/>
            </p:nvSpPr>
            <p:spPr>
              <a:xfrm>
                <a:off x="3765213" y="1973156"/>
                <a:ext cx="44675"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51" name="Google Shape;451;p83"/>
              <p:cNvSpPr/>
              <p:nvPr/>
            </p:nvSpPr>
            <p:spPr>
              <a:xfrm>
                <a:off x="3765213" y="2093845"/>
                <a:ext cx="44675" cy="44375"/>
              </a:xfrm>
              <a:custGeom>
                <a:rect b="b" l="l" r="r" t="t"/>
                <a:pathLst>
                  <a:path extrusionOk="0" h="1775" w="1787">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452" name="Google Shape;452;p83"/>
            <p:cNvSpPr txBox="1"/>
            <p:nvPr/>
          </p:nvSpPr>
          <p:spPr>
            <a:xfrm>
              <a:off x="3012075" y="2682193"/>
              <a:ext cx="1371000"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ORGANIZAR LA RUTA DE IMPLEMENTACIÓN</a:t>
              </a:r>
              <a:endParaRPr/>
            </a:p>
            <a:p>
              <a:pPr indent="0" lvl="0" marL="0" marR="0" rtl="0" algn="ctr">
                <a:lnSpc>
                  <a:spcPct val="100000"/>
                </a:lnSpc>
                <a:spcBef>
                  <a:spcPts val="800"/>
                </a:spcBef>
                <a:spcAft>
                  <a:spcPts val="0"/>
                </a:spcAft>
                <a:buNone/>
              </a:pPr>
              <a:r>
                <a:rPr b="0" i="0" lang="es-CO" sz="1067" u="none" cap="none" strike="noStrike">
                  <a:solidFill>
                    <a:srgbClr val="434343"/>
                  </a:solidFill>
                  <a:latin typeface="Fira Sans Extra Condensed Medium"/>
                  <a:ea typeface="Fira Sans Extra Condensed Medium"/>
                  <a:cs typeface="Fira Sans Extra Condensed Medium"/>
                  <a:sym typeface="Fira Sans Extra Condensed Medium"/>
                </a:rPr>
                <a:t>OAPII </a:t>
              </a:r>
              <a:endParaRPr/>
            </a:p>
            <a:p>
              <a:pPr indent="0" lvl="0" marL="0" marR="0" rtl="0" algn="ctr">
                <a:lnSpc>
                  <a:spcPct val="100000"/>
                </a:lnSpc>
                <a:spcBef>
                  <a:spcPts val="80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 </a:t>
              </a:r>
              <a:endParaRPr/>
            </a:p>
          </p:txBody>
        </p:sp>
        <p:sp>
          <p:nvSpPr>
            <p:cNvPr id="453" name="Google Shape;453;p83"/>
            <p:cNvSpPr txBox="1"/>
            <p:nvPr/>
          </p:nvSpPr>
          <p:spPr>
            <a:xfrm>
              <a:off x="2599361" y="725619"/>
              <a:ext cx="2196427" cy="572700"/>
            </a:xfrm>
            <a:prstGeom prst="rect">
              <a:avLst/>
            </a:prstGeom>
            <a:noFill/>
            <a:ln>
              <a:noFill/>
            </a:ln>
          </p:spPr>
          <p:txBody>
            <a:bodyPr anchorCtr="0" anchor="ctr" bIns="121900" lIns="121900" spcFirstLastPara="1" rIns="121900" wrap="square" tIns="121900">
              <a:noAutofit/>
            </a:bodyPr>
            <a:lstStyle/>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¿CGDSI aprueba y la ruta?</a:t>
              </a:r>
              <a:endParaRPr/>
            </a:p>
            <a:p>
              <a:pPr indent="0" lvl="0" marL="0" marR="0" rtl="0" algn="ctr">
                <a:lnSpc>
                  <a:spcPct val="100000"/>
                </a:lnSpc>
                <a:spcBef>
                  <a:spcPts val="0"/>
                </a:spcBef>
                <a:spcAft>
                  <a:spcPts val="0"/>
                </a:spcAft>
                <a:buNone/>
              </a:pPr>
              <a:r>
                <a:t/>
              </a:r>
              <a:endParaRPr b="0" i="0" sz="1067" u="none" cap="none" strike="noStrike">
                <a:solidFill>
                  <a:srgbClr val="434343"/>
                </a:solidFill>
                <a:latin typeface="Verdana"/>
                <a:ea typeface="Verdana"/>
                <a:cs typeface="Verdana"/>
                <a:sym typeface="Verdana"/>
              </a:endParaRPr>
            </a:p>
            <a:p>
              <a:pPr indent="0" lvl="0" marL="0" marR="0" rtl="0" algn="ctr">
                <a:lnSpc>
                  <a:spcPct val="100000"/>
                </a:lnSpc>
                <a:spcBef>
                  <a:spcPts val="0"/>
                </a:spcBef>
                <a:spcAft>
                  <a:spcPts val="0"/>
                </a:spcAft>
                <a:buNone/>
              </a:pPr>
              <a:r>
                <a:t/>
              </a:r>
              <a:endParaRPr b="0" i="0" sz="1067" u="none" cap="none" strike="noStrike">
                <a:solidFill>
                  <a:srgbClr val="434343"/>
                </a:solidFill>
                <a:latin typeface="Verdana"/>
                <a:ea typeface="Verdana"/>
                <a:cs typeface="Verdana"/>
                <a:sym typeface="Verdana"/>
              </a:endParaRPr>
            </a:p>
          </p:txBody>
        </p:sp>
      </p:grpSp>
      <p:grpSp>
        <p:nvGrpSpPr>
          <p:cNvPr id="454" name="Google Shape;454;p83"/>
          <p:cNvGrpSpPr/>
          <p:nvPr/>
        </p:nvGrpSpPr>
        <p:grpSpPr>
          <a:xfrm>
            <a:off x="4215020" y="2118518"/>
            <a:ext cx="3573309" cy="3433059"/>
            <a:chOff x="4251490" y="1846013"/>
            <a:chExt cx="2118689" cy="2574794"/>
          </a:xfrm>
        </p:grpSpPr>
        <p:sp>
          <p:nvSpPr>
            <p:cNvPr id="455" name="Google Shape;455;p83"/>
            <p:cNvSpPr/>
            <p:nvPr/>
          </p:nvSpPr>
          <p:spPr>
            <a:xfrm>
              <a:off x="5116038" y="1846013"/>
              <a:ext cx="449352" cy="518250"/>
            </a:xfrm>
            <a:custGeom>
              <a:rect b="b" l="l" r="r" t="t"/>
              <a:pathLst>
                <a:path extrusionOk="0" h="20730" w="20718">
                  <a:moveTo>
                    <a:pt x="10359" y="1"/>
                  </a:moveTo>
                  <a:cubicBezTo>
                    <a:pt x="4632" y="1"/>
                    <a:pt x="1" y="4644"/>
                    <a:pt x="1" y="10371"/>
                  </a:cubicBezTo>
                  <a:cubicBezTo>
                    <a:pt x="1" y="16086"/>
                    <a:pt x="4632" y="20730"/>
                    <a:pt x="10359" y="20730"/>
                  </a:cubicBezTo>
                  <a:cubicBezTo>
                    <a:pt x="16086" y="20730"/>
                    <a:pt x="20718" y="16086"/>
                    <a:pt x="20718" y="10371"/>
                  </a:cubicBezTo>
                  <a:cubicBezTo>
                    <a:pt x="20718" y="4644"/>
                    <a:pt x="16086" y="1"/>
                    <a:pt x="1035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1867" u="none" cap="none" strike="noStrike">
                  <a:solidFill>
                    <a:srgbClr val="FFFFFF"/>
                  </a:solidFill>
                  <a:latin typeface="Verdana"/>
                  <a:ea typeface="Verdana"/>
                  <a:cs typeface="Verdana"/>
                  <a:sym typeface="Verdana"/>
                </a:rPr>
                <a:t>03</a:t>
              </a:r>
              <a:endParaRPr b="1" i="0" sz="1067" u="none" cap="none" strike="noStrike">
                <a:solidFill>
                  <a:srgbClr val="000000"/>
                </a:solidFill>
                <a:latin typeface="Verdana"/>
                <a:ea typeface="Verdana"/>
                <a:cs typeface="Verdana"/>
                <a:sym typeface="Verdana"/>
              </a:endParaRPr>
            </a:p>
          </p:txBody>
        </p:sp>
        <p:sp>
          <p:nvSpPr>
            <p:cNvPr id="456" name="Google Shape;456;p83"/>
            <p:cNvSpPr/>
            <p:nvPr/>
          </p:nvSpPr>
          <p:spPr>
            <a:xfrm>
              <a:off x="5356237" y="1880613"/>
              <a:ext cx="275732" cy="559925"/>
            </a:xfrm>
            <a:custGeom>
              <a:rect b="b" l="l" r="r" t="t"/>
              <a:pathLst>
                <a:path extrusionOk="0" fill="none" h="22397" w="14371">
                  <a:moveTo>
                    <a:pt x="11918" y="1"/>
                  </a:moveTo>
                  <a:cubicBezTo>
                    <a:pt x="13466" y="2298"/>
                    <a:pt x="14371" y="5061"/>
                    <a:pt x="14371" y="8037"/>
                  </a:cubicBezTo>
                  <a:cubicBezTo>
                    <a:pt x="14371" y="15967"/>
                    <a:pt x="7930" y="22396"/>
                    <a:pt x="0" y="22396"/>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457" name="Google Shape;457;p83"/>
            <p:cNvGrpSpPr/>
            <p:nvPr/>
          </p:nvGrpSpPr>
          <p:grpSpPr>
            <a:xfrm>
              <a:off x="4577079" y="2094138"/>
              <a:ext cx="1793100" cy="1395125"/>
              <a:chOff x="4618913" y="2023550"/>
              <a:chExt cx="1793100" cy="1395125"/>
            </a:xfrm>
          </p:grpSpPr>
          <p:sp>
            <p:nvSpPr>
              <p:cNvPr id="458" name="Google Shape;458;p83"/>
              <p:cNvSpPr/>
              <p:nvPr/>
            </p:nvSpPr>
            <p:spPr>
              <a:xfrm>
                <a:off x="5989913" y="2088450"/>
                <a:ext cx="367025" cy="126225"/>
              </a:xfrm>
              <a:custGeom>
                <a:rect b="b" l="l" r="r" t="t"/>
                <a:pathLst>
                  <a:path extrusionOk="0" fill="none" h="5049" w="14681">
                    <a:moveTo>
                      <a:pt x="14681" y="0"/>
                    </a:moveTo>
                    <a:lnTo>
                      <a:pt x="5037" y="0"/>
                    </a:lnTo>
                    <a:cubicBezTo>
                      <a:pt x="2262" y="0"/>
                      <a:pt x="0" y="2262"/>
                      <a:pt x="0" y="5048"/>
                    </a:cubicBezTo>
                  </a:path>
                </a:pathLst>
              </a:custGeom>
              <a:noFill/>
              <a:ln cap="flat" cmpd="sng" w="40775">
                <a:solidFill>
                  <a:schemeClr val="accent5"/>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59" name="Google Shape;459;p83"/>
              <p:cNvSpPr/>
              <p:nvPr/>
            </p:nvSpPr>
            <p:spPr>
              <a:xfrm>
                <a:off x="4618913" y="2214650"/>
                <a:ext cx="1371025" cy="1204025"/>
              </a:xfrm>
              <a:custGeom>
                <a:rect b="b" l="l" r="r" t="t"/>
                <a:pathLst>
                  <a:path extrusionOk="0" fill="none" h="48161" w="54841">
                    <a:moveTo>
                      <a:pt x="13883" y="1905"/>
                    </a:moveTo>
                    <a:lnTo>
                      <a:pt x="5036" y="1905"/>
                    </a:lnTo>
                    <a:cubicBezTo>
                      <a:pt x="2250" y="1905"/>
                      <a:pt x="0" y="4167"/>
                      <a:pt x="0" y="6954"/>
                    </a:cubicBezTo>
                    <a:lnTo>
                      <a:pt x="0" y="34671"/>
                    </a:lnTo>
                    <a:cubicBezTo>
                      <a:pt x="0" y="37457"/>
                      <a:pt x="2250" y="39719"/>
                      <a:pt x="5036" y="39719"/>
                    </a:cubicBezTo>
                    <a:lnTo>
                      <a:pt x="20372" y="39719"/>
                    </a:lnTo>
                    <a:cubicBezTo>
                      <a:pt x="21027" y="39719"/>
                      <a:pt x="21634" y="40029"/>
                      <a:pt x="22015" y="40553"/>
                    </a:cubicBezTo>
                    <a:lnTo>
                      <a:pt x="25765" y="47054"/>
                    </a:lnTo>
                    <a:cubicBezTo>
                      <a:pt x="26587" y="48161"/>
                      <a:pt x="28254" y="48161"/>
                      <a:pt x="29063" y="47054"/>
                    </a:cubicBezTo>
                    <a:lnTo>
                      <a:pt x="32814" y="40553"/>
                    </a:lnTo>
                    <a:cubicBezTo>
                      <a:pt x="33207" y="40029"/>
                      <a:pt x="33814" y="39719"/>
                      <a:pt x="34469" y="39719"/>
                    </a:cubicBezTo>
                    <a:lnTo>
                      <a:pt x="49792" y="39719"/>
                    </a:lnTo>
                    <a:cubicBezTo>
                      <a:pt x="52578" y="39719"/>
                      <a:pt x="54840" y="37457"/>
                      <a:pt x="54840" y="34671"/>
                    </a:cubicBezTo>
                    <a:lnTo>
                      <a:pt x="54840" y="0"/>
                    </a:lnTo>
                  </a:path>
                </a:pathLst>
              </a:custGeom>
              <a:noFill/>
              <a:ln cap="flat" cmpd="sng" w="40775">
                <a:solidFill>
                  <a:schemeClr val="accent5"/>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60" name="Google Shape;460;p83"/>
              <p:cNvSpPr/>
              <p:nvPr/>
            </p:nvSpPr>
            <p:spPr>
              <a:xfrm>
                <a:off x="6301863" y="2023550"/>
                <a:ext cx="110150" cy="129800"/>
              </a:xfrm>
              <a:custGeom>
                <a:rect b="b" l="l" r="r" t="t"/>
                <a:pathLst>
                  <a:path extrusionOk="0" h="5192" w="4406">
                    <a:moveTo>
                      <a:pt x="24" y="0"/>
                    </a:moveTo>
                    <a:lnTo>
                      <a:pt x="2274" y="2572"/>
                    </a:lnTo>
                    <a:lnTo>
                      <a:pt x="0" y="5180"/>
                    </a:lnTo>
                    <a:lnTo>
                      <a:pt x="12" y="5192"/>
                    </a:lnTo>
                    <a:lnTo>
                      <a:pt x="2119" y="5192"/>
                    </a:lnTo>
                    <a:lnTo>
                      <a:pt x="3334" y="3799"/>
                    </a:lnTo>
                    <a:lnTo>
                      <a:pt x="4405" y="2572"/>
                    </a:lnTo>
                    <a:lnTo>
                      <a:pt x="216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461" name="Google Shape;461;p83"/>
            <p:cNvGrpSpPr/>
            <p:nvPr/>
          </p:nvGrpSpPr>
          <p:grpSpPr>
            <a:xfrm>
              <a:off x="5240393" y="3557046"/>
              <a:ext cx="44375" cy="189821"/>
              <a:chOff x="5282088" y="3392133"/>
              <a:chExt cx="44375" cy="189821"/>
            </a:xfrm>
          </p:grpSpPr>
          <p:sp>
            <p:nvSpPr>
              <p:cNvPr id="462" name="Google Shape;462;p83"/>
              <p:cNvSpPr/>
              <p:nvPr/>
            </p:nvSpPr>
            <p:spPr>
              <a:xfrm>
                <a:off x="5282088" y="3392133"/>
                <a:ext cx="44375" cy="44375"/>
              </a:xfrm>
              <a:custGeom>
                <a:rect b="b" l="l" r="r" t="t"/>
                <a:pathLst>
                  <a:path extrusionOk="0" h="1775" w="1775">
                    <a:moveTo>
                      <a:pt x="893" y="1"/>
                    </a:moveTo>
                    <a:cubicBezTo>
                      <a:pt x="405" y="1"/>
                      <a:pt x="0" y="394"/>
                      <a:pt x="0" y="894"/>
                    </a:cubicBezTo>
                    <a:cubicBezTo>
                      <a:pt x="0" y="1382"/>
                      <a:pt x="405" y="1775"/>
                      <a:pt x="893" y="1775"/>
                    </a:cubicBezTo>
                    <a:cubicBezTo>
                      <a:pt x="1381" y="1775"/>
                      <a:pt x="1774" y="1382"/>
                      <a:pt x="1774" y="894"/>
                    </a:cubicBezTo>
                    <a:cubicBezTo>
                      <a:pt x="1774" y="394"/>
                      <a:pt x="1381" y="1"/>
                      <a:pt x="8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63" name="Google Shape;463;p83"/>
              <p:cNvSpPr/>
              <p:nvPr/>
            </p:nvSpPr>
            <p:spPr>
              <a:xfrm>
                <a:off x="5282088" y="3468338"/>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64" name="Google Shape;464;p83"/>
              <p:cNvSpPr/>
              <p:nvPr/>
            </p:nvSpPr>
            <p:spPr>
              <a:xfrm>
                <a:off x="5282088" y="3537279"/>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465" name="Google Shape;465;p83"/>
            <p:cNvSpPr txBox="1"/>
            <p:nvPr/>
          </p:nvSpPr>
          <p:spPr>
            <a:xfrm>
              <a:off x="4532952" y="2816171"/>
              <a:ext cx="1462067"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APLICAR LAS HERRAMIENTAS DE ANÁLISIS SITUACIONAL</a:t>
              </a:r>
              <a:endParaRPr/>
            </a:p>
            <a:p>
              <a:pPr indent="0" lvl="0" marL="0" marR="0" rtl="0" algn="ctr">
                <a:lnSpc>
                  <a:spcPct val="100000"/>
                </a:lnSpc>
                <a:spcBef>
                  <a:spcPts val="800"/>
                </a:spcBef>
                <a:spcAft>
                  <a:spcPts val="0"/>
                </a:spcAft>
                <a:buNone/>
              </a:pPr>
              <a:r>
                <a:rPr b="0" i="0" lang="es-CO" sz="1067" u="none" cap="none" strike="noStrike">
                  <a:solidFill>
                    <a:srgbClr val="434343"/>
                  </a:solidFill>
                  <a:latin typeface="Fira Sans Extra Condensed Medium"/>
                  <a:ea typeface="Fira Sans Extra Condensed Medium"/>
                  <a:cs typeface="Fira Sans Extra Condensed Medium"/>
                  <a:sym typeface="Fira Sans Extra Condensed Medium"/>
                </a:rPr>
                <a:t>Líderes de los procesos</a:t>
              </a:r>
              <a:endParaRPr b="0" i="0" sz="1067"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800"/>
                </a:spcBef>
                <a:spcAft>
                  <a:spcPts val="0"/>
                </a:spcAft>
                <a:buNone/>
              </a:pPr>
              <a:r>
                <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466" name="Google Shape;466;p83"/>
            <p:cNvSpPr txBox="1"/>
            <p:nvPr/>
          </p:nvSpPr>
          <p:spPr>
            <a:xfrm>
              <a:off x="4251490" y="3848107"/>
              <a:ext cx="1847497" cy="572700"/>
            </a:xfrm>
            <a:prstGeom prst="rect">
              <a:avLst/>
            </a:prstGeom>
            <a:noFill/>
            <a:ln>
              <a:noFill/>
            </a:ln>
          </p:spPr>
          <p:txBody>
            <a:bodyPr anchorCtr="0" anchor="ctr" bIns="121900" lIns="121900" spcFirstLastPara="1" rIns="121900" wrap="square" tIns="121900">
              <a:noAutofit/>
            </a:bodyPr>
            <a:lstStyle/>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De acuerdo con las orientaciones recibidas por la OAPII se aplican los instrumentos y se entregan a la OAPII</a:t>
              </a:r>
              <a:endParaRPr b="0" i="0" sz="1067" u="none" cap="none" strike="noStrike">
                <a:solidFill>
                  <a:srgbClr val="434343"/>
                </a:solidFill>
                <a:latin typeface="Verdana"/>
                <a:ea typeface="Verdana"/>
                <a:cs typeface="Verdana"/>
                <a:sym typeface="Verdana"/>
              </a:endParaRPr>
            </a:p>
          </p:txBody>
        </p:sp>
      </p:grpSp>
      <p:grpSp>
        <p:nvGrpSpPr>
          <p:cNvPr id="467" name="Google Shape;467;p83"/>
          <p:cNvGrpSpPr/>
          <p:nvPr/>
        </p:nvGrpSpPr>
        <p:grpSpPr>
          <a:xfrm>
            <a:off x="6595333" y="504778"/>
            <a:ext cx="3227193" cy="4034881"/>
            <a:chOff x="5709259" y="679052"/>
            <a:chExt cx="2209479" cy="3026161"/>
          </a:xfrm>
        </p:grpSpPr>
        <p:sp>
          <p:nvSpPr>
            <p:cNvPr id="468" name="Google Shape;468;p83"/>
            <p:cNvSpPr/>
            <p:nvPr/>
          </p:nvSpPr>
          <p:spPr>
            <a:xfrm>
              <a:off x="6751687" y="3096438"/>
              <a:ext cx="488421" cy="517950"/>
            </a:xfrm>
            <a:custGeom>
              <a:rect b="b" l="l" r="r" t="t"/>
              <a:pathLst>
                <a:path extrusionOk="0" h="20718" w="20730">
                  <a:moveTo>
                    <a:pt x="10371" y="1"/>
                  </a:moveTo>
                  <a:cubicBezTo>
                    <a:pt x="4644" y="1"/>
                    <a:pt x="0" y="4633"/>
                    <a:pt x="0" y="10359"/>
                  </a:cubicBezTo>
                  <a:cubicBezTo>
                    <a:pt x="0" y="16074"/>
                    <a:pt x="4644" y="20718"/>
                    <a:pt x="10371" y="20718"/>
                  </a:cubicBezTo>
                  <a:cubicBezTo>
                    <a:pt x="16086" y="20718"/>
                    <a:pt x="20729" y="16074"/>
                    <a:pt x="20729" y="10359"/>
                  </a:cubicBezTo>
                  <a:cubicBezTo>
                    <a:pt x="20729" y="4633"/>
                    <a:pt x="16086" y="1"/>
                    <a:pt x="10371" y="1"/>
                  </a:cubicBezTo>
                  <a:close/>
                </a:path>
              </a:pathLst>
            </a:custGeom>
            <a:solidFill>
              <a:srgbClr val="00B05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1867" u="none" cap="none" strike="noStrike">
                  <a:solidFill>
                    <a:srgbClr val="FFFFFF"/>
                  </a:solidFill>
                  <a:latin typeface="Verdana"/>
                  <a:ea typeface="Verdana"/>
                  <a:cs typeface="Verdana"/>
                  <a:sym typeface="Verdana"/>
                </a:rPr>
                <a:t>04</a:t>
              </a:r>
              <a:endParaRPr b="1" i="0" sz="1333" u="none" cap="none" strike="noStrike">
                <a:solidFill>
                  <a:srgbClr val="000000"/>
                </a:solidFill>
                <a:latin typeface="Verdana"/>
                <a:ea typeface="Verdana"/>
                <a:cs typeface="Verdana"/>
                <a:sym typeface="Verdana"/>
              </a:endParaRPr>
            </a:p>
          </p:txBody>
        </p:sp>
        <p:sp>
          <p:nvSpPr>
            <p:cNvPr id="469" name="Google Shape;469;p83"/>
            <p:cNvSpPr/>
            <p:nvPr/>
          </p:nvSpPr>
          <p:spPr>
            <a:xfrm>
              <a:off x="6625513" y="3098563"/>
              <a:ext cx="325950" cy="606650"/>
            </a:xfrm>
            <a:custGeom>
              <a:rect b="b" l="l" r="r" t="t"/>
              <a:pathLst>
                <a:path extrusionOk="0" fill="none" h="24266" w="13038">
                  <a:moveTo>
                    <a:pt x="13038" y="24265"/>
                  </a:moveTo>
                  <a:cubicBezTo>
                    <a:pt x="10311" y="23742"/>
                    <a:pt x="7716" y="22420"/>
                    <a:pt x="5620" y="20313"/>
                  </a:cubicBezTo>
                  <a:cubicBezTo>
                    <a:pt x="0" y="14705"/>
                    <a:pt x="0" y="5608"/>
                    <a:pt x="5620" y="1"/>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nvGrpSpPr>
            <p:cNvPr id="470" name="Google Shape;470;p83"/>
            <p:cNvGrpSpPr/>
            <p:nvPr/>
          </p:nvGrpSpPr>
          <p:grpSpPr>
            <a:xfrm flipH="1">
              <a:off x="6125638" y="2170175"/>
              <a:ext cx="1793100" cy="1395450"/>
              <a:chOff x="5753863" y="2089625"/>
              <a:chExt cx="1793100" cy="1395450"/>
            </a:xfrm>
          </p:grpSpPr>
          <p:sp>
            <p:nvSpPr>
              <p:cNvPr id="471" name="Google Shape;471;p83"/>
              <p:cNvSpPr/>
              <p:nvPr/>
            </p:nvSpPr>
            <p:spPr>
              <a:xfrm>
                <a:off x="5808938" y="3293950"/>
                <a:ext cx="367025" cy="126225"/>
              </a:xfrm>
              <a:custGeom>
                <a:rect b="b" l="l" r="r" t="t"/>
                <a:pathLst>
                  <a:path extrusionOk="0" fill="none" h="5049" w="14681">
                    <a:moveTo>
                      <a:pt x="0" y="5048"/>
                    </a:moveTo>
                    <a:lnTo>
                      <a:pt x="9632" y="5048"/>
                    </a:lnTo>
                    <a:cubicBezTo>
                      <a:pt x="12418"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472" name="Google Shape;472;p83"/>
              <p:cNvSpPr/>
              <p:nvPr/>
            </p:nvSpPr>
            <p:spPr>
              <a:xfrm>
                <a:off x="6175938" y="2089625"/>
                <a:ext cx="1371025" cy="1204350"/>
              </a:xfrm>
              <a:custGeom>
                <a:rect b="b" l="l" r="r" t="t"/>
                <a:pathLst>
                  <a:path extrusionOk="0" fill="none" h="48174" w="54841">
                    <a:moveTo>
                      <a:pt x="40958" y="46268"/>
                    </a:moveTo>
                    <a:lnTo>
                      <a:pt x="49805" y="46268"/>
                    </a:lnTo>
                    <a:cubicBezTo>
                      <a:pt x="52591" y="46268"/>
                      <a:pt x="54841" y="44006"/>
                      <a:pt x="54841" y="41220"/>
                    </a:cubicBezTo>
                    <a:lnTo>
                      <a:pt x="54841" y="13490"/>
                    </a:lnTo>
                    <a:cubicBezTo>
                      <a:pt x="54841" y="10704"/>
                      <a:pt x="52591" y="8454"/>
                      <a:pt x="49805" y="8454"/>
                    </a:cubicBezTo>
                    <a:lnTo>
                      <a:pt x="34469" y="8454"/>
                    </a:lnTo>
                    <a:cubicBezTo>
                      <a:pt x="33814" y="8454"/>
                      <a:pt x="33207" y="8145"/>
                      <a:pt x="32826" y="7621"/>
                    </a:cubicBezTo>
                    <a:lnTo>
                      <a:pt x="29076" y="1120"/>
                    </a:lnTo>
                    <a:cubicBezTo>
                      <a:pt x="28254" y="1"/>
                      <a:pt x="26587" y="1"/>
                      <a:pt x="25778" y="1120"/>
                    </a:cubicBezTo>
                    <a:lnTo>
                      <a:pt x="22027" y="7621"/>
                    </a:lnTo>
                    <a:cubicBezTo>
                      <a:pt x="21634" y="8145"/>
                      <a:pt x="21027" y="8454"/>
                      <a:pt x="20372" y="8454"/>
                    </a:cubicBezTo>
                    <a:lnTo>
                      <a:pt x="5049" y="8454"/>
                    </a:lnTo>
                    <a:cubicBezTo>
                      <a:pt x="2263"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473" name="Google Shape;473;p83"/>
              <p:cNvSpPr/>
              <p:nvPr/>
            </p:nvSpPr>
            <p:spPr>
              <a:xfrm>
                <a:off x="5753863" y="3354975"/>
                <a:ext cx="110150" cy="130100"/>
              </a:xfrm>
              <a:custGeom>
                <a:rect b="b" l="l" r="r" t="t"/>
                <a:pathLst>
                  <a:path extrusionOk="0" h="5204" w="4406">
                    <a:moveTo>
                      <a:pt x="2287" y="0"/>
                    </a:moveTo>
                    <a:lnTo>
                      <a:pt x="1072" y="1405"/>
                    </a:lnTo>
                    <a:lnTo>
                      <a:pt x="1" y="2631"/>
                    </a:lnTo>
                    <a:lnTo>
                      <a:pt x="2239" y="5203"/>
                    </a:lnTo>
                    <a:lnTo>
                      <a:pt x="4382"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grpSp>
          <p:nvGrpSpPr>
            <p:cNvPr id="474" name="Google Shape;474;p83"/>
            <p:cNvGrpSpPr/>
            <p:nvPr/>
          </p:nvGrpSpPr>
          <p:grpSpPr>
            <a:xfrm>
              <a:off x="6788818" y="1910230"/>
              <a:ext cx="44675" cy="177671"/>
              <a:chOff x="6839113" y="1923017"/>
              <a:chExt cx="44675" cy="177671"/>
            </a:xfrm>
          </p:grpSpPr>
          <p:sp>
            <p:nvSpPr>
              <p:cNvPr id="475" name="Google Shape;475;p83"/>
              <p:cNvSpPr/>
              <p:nvPr/>
            </p:nvSpPr>
            <p:spPr>
              <a:xfrm>
                <a:off x="6839113" y="1991960"/>
                <a:ext cx="44675" cy="44675"/>
              </a:xfrm>
              <a:custGeom>
                <a:rect b="b" l="l" r="r" t="t"/>
                <a:pathLst>
                  <a:path extrusionOk="0" h="1787" w="1787">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476" name="Google Shape;476;p83"/>
              <p:cNvSpPr/>
              <p:nvPr/>
            </p:nvSpPr>
            <p:spPr>
              <a:xfrm>
                <a:off x="6839113" y="1923017"/>
                <a:ext cx="44675"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477" name="Google Shape;477;p83"/>
              <p:cNvSpPr/>
              <p:nvPr/>
            </p:nvSpPr>
            <p:spPr>
              <a:xfrm>
                <a:off x="6839113" y="2056313"/>
                <a:ext cx="44675" cy="44375"/>
              </a:xfrm>
              <a:custGeom>
                <a:rect b="b" l="l" r="r" t="t"/>
                <a:pathLst>
                  <a:path extrusionOk="0" h="1775" w="1787">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sp>
          <p:nvSpPr>
            <p:cNvPr id="478" name="Google Shape;478;p83"/>
            <p:cNvSpPr txBox="1"/>
            <p:nvPr/>
          </p:nvSpPr>
          <p:spPr>
            <a:xfrm>
              <a:off x="6037310" y="2558593"/>
              <a:ext cx="1579115"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467" u="none" cap="none" strike="noStrike">
                  <a:solidFill>
                    <a:srgbClr val="434343"/>
                  </a:solidFill>
                  <a:latin typeface="Fira Sans Extra Condensed Medium"/>
                  <a:ea typeface="Fira Sans Extra Condensed Medium"/>
                  <a:cs typeface="Fira Sans Extra Condensed Medium"/>
                  <a:sym typeface="Fira Sans Extra Condensed Medium"/>
                </a:rPr>
                <a:t>ANALIZAR LOS RESULTADOS Y ELABORAR PROPUESTA DE INTERVENCIÓN</a:t>
              </a:r>
              <a:endParaRPr/>
            </a:p>
            <a:p>
              <a:pPr indent="0" lvl="0" marL="0" marR="0" rtl="0" algn="ctr">
                <a:lnSpc>
                  <a:spcPct val="100000"/>
                </a:lnSpc>
                <a:spcBef>
                  <a:spcPts val="0"/>
                </a:spcBef>
                <a:spcAft>
                  <a:spcPts val="0"/>
                </a:spcAft>
                <a:buNone/>
              </a:pPr>
              <a:r>
                <a:rPr b="0" i="0" lang="es-CO" sz="1467" u="none" cap="none" strike="noStrike">
                  <a:solidFill>
                    <a:srgbClr val="434343"/>
                  </a:solidFill>
                  <a:latin typeface="Fira Sans Extra Condensed Medium"/>
                  <a:ea typeface="Fira Sans Extra Condensed Medium"/>
                  <a:cs typeface="Fira Sans Extra Condensed Medium"/>
                  <a:sym typeface="Fira Sans Extra Condensed Medium"/>
                </a:rPr>
                <a:t>OAPII</a:t>
              </a:r>
              <a:endParaRPr/>
            </a:p>
          </p:txBody>
        </p:sp>
        <p:sp>
          <p:nvSpPr>
            <p:cNvPr id="479" name="Google Shape;479;p83"/>
            <p:cNvSpPr txBox="1"/>
            <p:nvPr/>
          </p:nvSpPr>
          <p:spPr>
            <a:xfrm>
              <a:off x="5709259" y="679052"/>
              <a:ext cx="2196426" cy="655272"/>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b="0" i="0" sz="1067" u="none" cap="none" strike="noStrike">
                <a:solidFill>
                  <a:srgbClr val="434343"/>
                </a:solidFill>
                <a:latin typeface="Verdana"/>
                <a:ea typeface="Verdana"/>
                <a:cs typeface="Verdana"/>
                <a:sym typeface="Verdana"/>
              </a:endParaRPr>
            </a:p>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Nivel Transversal</a:t>
              </a:r>
              <a:endParaRPr/>
            </a:p>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Nivel Estratégico</a:t>
              </a:r>
              <a:endParaRPr/>
            </a:p>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Nivel de Sostenibilidad</a:t>
              </a:r>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a:p>
              <a:pPr indent="0" lvl="0" marL="0" marR="0" rtl="0" algn="ctr">
                <a:lnSpc>
                  <a:spcPct val="100000"/>
                </a:lnSpc>
                <a:spcBef>
                  <a:spcPts val="0"/>
                </a:spcBef>
                <a:spcAft>
                  <a:spcPts val="0"/>
                </a:spcAft>
                <a:buNone/>
              </a:pPr>
              <a:r>
                <a:rPr b="0" i="0" lang="es-CO" sz="1067" u="none" cap="none" strike="noStrike">
                  <a:solidFill>
                    <a:srgbClr val="434343"/>
                  </a:solidFill>
                  <a:latin typeface="Verdana"/>
                  <a:ea typeface="Verdana"/>
                  <a:cs typeface="Verdana"/>
                  <a:sym typeface="Verdana"/>
                </a:rPr>
                <a:t>Se presenta al CGDSI y a los procesos</a:t>
              </a:r>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p:txBody>
        </p:sp>
      </p:grpSp>
      <p:grpSp>
        <p:nvGrpSpPr>
          <p:cNvPr id="480" name="Google Shape;480;p83"/>
          <p:cNvGrpSpPr/>
          <p:nvPr/>
        </p:nvGrpSpPr>
        <p:grpSpPr>
          <a:xfrm>
            <a:off x="8992461" y="2215296"/>
            <a:ext cx="3078689" cy="3939195"/>
            <a:chOff x="1152686" y="1936563"/>
            <a:chExt cx="2120377" cy="2954396"/>
          </a:xfrm>
        </p:grpSpPr>
        <p:sp>
          <p:nvSpPr>
            <p:cNvPr id="481" name="Google Shape;481;p83"/>
            <p:cNvSpPr/>
            <p:nvPr/>
          </p:nvSpPr>
          <p:spPr>
            <a:xfrm>
              <a:off x="2029393" y="1936563"/>
              <a:ext cx="403189" cy="518250"/>
            </a:xfrm>
            <a:custGeom>
              <a:rect b="b" l="l" r="r" t="t"/>
              <a:pathLst>
                <a:path extrusionOk="0" h="20730" w="2073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FFC00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1867" u="none" cap="none" strike="noStrike">
                  <a:solidFill>
                    <a:srgbClr val="FFFFFF"/>
                  </a:solidFill>
                  <a:latin typeface="Verdana"/>
                  <a:ea typeface="Verdana"/>
                  <a:cs typeface="Verdana"/>
                  <a:sym typeface="Verdana"/>
                </a:rPr>
                <a:t>05</a:t>
              </a:r>
              <a:endParaRPr b="1" i="0" sz="1067" u="none" cap="none" strike="noStrike">
                <a:solidFill>
                  <a:srgbClr val="000000"/>
                </a:solidFill>
                <a:latin typeface="Verdana"/>
                <a:ea typeface="Verdana"/>
                <a:cs typeface="Verdana"/>
                <a:sym typeface="Verdana"/>
              </a:endParaRPr>
            </a:p>
          </p:txBody>
        </p:sp>
        <p:sp>
          <p:nvSpPr>
            <p:cNvPr id="482" name="Google Shape;482;p83"/>
            <p:cNvSpPr/>
            <p:nvPr/>
          </p:nvSpPr>
          <p:spPr>
            <a:xfrm>
              <a:off x="2255929" y="1983038"/>
              <a:ext cx="254666" cy="559925"/>
            </a:xfrm>
            <a:custGeom>
              <a:rect b="b" l="l" r="r" t="t"/>
              <a:pathLst>
                <a:path extrusionOk="0" fill="none" h="22397" w="14360">
                  <a:moveTo>
                    <a:pt x="11907" y="1"/>
                  </a:moveTo>
                  <a:cubicBezTo>
                    <a:pt x="13455" y="2298"/>
                    <a:pt x="14360" y="5061"/>
                    <a:pt x="14360" y="8037"/>
                  </a:cubicBezTo>
                  <a:cubicBezTo>
                    <a:pt x="14360" y="15967"/>
                    <a:pt x="7930" y="22396"/>
                    <a:pt x="1" y="22396"/>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483" name="Google Shape;483;p83"/>
            <p:cNvGrpSpPr/>
            <p:nvPr/>
          </p:nvGrpSpPr>
          <p:grpSpPr>
            <a:xfrm>
              <a:off x="1479938" y="2094138"/>
              <a:ext cx="1793125" cy="1456351"/>
              <a:chOff x="1597088" y="2023550"/>
              <a:chExt cx="1793125" cy="1456351"/>
            </a:xfrm>
          </p:grpSpPr>
          <p:sp>
            <p:nvSpPr>
              <p:cNvPr id="484" name="Google Shape;484;p83"/>
              <p:cNvSpPr/>
              <p:nvPr/>
            </p:nvSpPr>
            <p:spPr>
              <a:xfrm>
                <a:off x="2968088" y="2088450"/>
                <a:ext cx="367050" cy="126225"/>
              </a:xfrm>
              <a:custGeom>
                <a:rect b="b" l="l" r="r" t="t"/>
                <a:pathLst>
                  <a:path extrusionOk="0" fill="none" h="5049" w="14682">
                    <a:moveTo>
                      <a:pt x="14681" y="0"/>
                    </a:moveTo>
                    <a:lnTo>
                      <a:pt x="5037" y="0"/>
                    </a:lnTo>
                    <a:cubicBezTo>
                      <a:pt x="2251" y="0"/>
                      <a:pt x="1" y="2262"/>
                      <a:pt x="1" y="5048"/>
                    </a:cubicBez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85" name="Google Shape;485;p83"/>
              <p:cNvSpPr/>
              <p:nvPr/>
            </p:nvSpPr>
            <p:spPr>
              <a:xfrm>
                <a:off x="1597088" y="2214650"/>
                <a:ext cx="1371025" cy="1265251"/>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rgbClr val="FFC000"/>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86" name="Google Shape;486;p83"/>
              <p:cNvSpPr/>
              <p:nvPr/>
            </p:nvSpPr>
            <p:spPr>
              <a:xfrm>
                <a:off x="3280038" y="2023550"/>
                <a:ext cx="110175" cy="129800"/>
              </a:xfrm>
              <a:custGeom>
                <a:rect b="b" l="l" r="r" t="t"/>
                <a:pathLst>
                  <a:path extrusionOk="0" h="5192" w="4407">
                    <a:moveTo>
                      <a:pt x="25" y="0"/>
                    </a:moveTo>
                    <a:lnTo>
                      <a:pt x="2263" y="2572"/>
                    </a:lnTo>
                    <a:lnTo>
                      <a:pt x="1" y="5180"/>
                    </a:lnTo>
                    <a:lnTo>
                      <a:pt x="13" y="5192"/>
                    </a:lnTo>
                    <a:lnTo>
                      <a:pt x="2120" y="5192"/>
                    </a:lnTo>
                    <a:lnTo>
                      <a:pt x="3334" y="3799"/>
                    </a:lnTo>
                    <a:lnTo>
                      <a:pt x="4406" y="2572"/>
                    </a:lnTo>
                    <a:lnTo>
                      <a:pt x="2168" y="0"/>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487" name="Google Shape;487;p83"/>
            <p:cNvGrpSpPr/>
            <p:nvPr/>
          </p:nvGrpSpPr>
          <p:grpSpPr>
            <a:xfrm>
              <a:off x="2143250" y="3622364"/>
              <a:ext cx="44375" cy="182561"/>
              <a:chOff x="2260263" y="3457451"/>
              <a:chExt cx="44375" cy="182561"/>
            </a:xfrm>
          </p:grpSpPr>
          <p:sp>
            <p:nvSpPr>
              <p:cNvPr id="488" name="Google Shape;488;p83"/>
              <p:cNvSpPr/>
              <p:nvPr/>
            </p:nvSpPr>
            <p:spPr>
              <a:xfrm>
                <a:off x="2260263" y="3457451"/>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89" name="Google Shape;489;p83"/>
              <p:cNvSpPr/>
              <p:nvPr/>
            </p:nvSpPr>
            <p:spPr>
              <a:xfrm>
                <a:off x="2260263" y="3526394"/>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90" name="Google Shape;490;p83"/>
              <p:cNvSpPr/>
              <p:nvPr/>
            </p:nvSpPr>
            <p:spPr>
              <a:xfrm>
                <a:off x="2260263" y="3595337"/>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491" name="Google Shape;491;p83"/>
            <p:cNvSpPr txBox="1"/>
            <p:nvPr/>
          </p:nvSpPr>
          <p:spPr>
            <a:xfrm>
              <a:off x="1400155" y="2906426"/>
              <a:ext cx="1525438"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FORMULAR EL PLAN DE MEJORAMIENTO INTEGRAL</a:t>
              </a:r>
              <a:endParaRPr/>
            </a:p>
            <a:p>
              <a:pPr indent="0" lvl="0" marL="0" marR="0" rtl="0" algn="ctr">
                <a:lnSpc>
                  <a:spcPct val="100000"/>
                </a:lnSpc>
                <a:spcBef>
                  <a:spcPts val="80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Líderes de proceso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800"/>
                </a:spcBef>
                <a:spcAft>
                  <a:spcPts val="0"/>
                </a:spcAft>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492" name="Google Shape;492;p83"/>
            <p:cNvSpPr txBox="1"/>
            <p:nvPr/>
          </p:nvSpPr>
          <p:spPr>
            <a:xfrm>
              <a:off x="1152686" y="4318259"/>
              <a:ext cx="1899871" cy="5727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b="0" i="0" sz="1067" u="none" cap="none" strike="noStrike">
                <a:solidFill>
                  <a:srgbClr val="434343"/>
                </a:solidFill>
                <a:latin typeface="Verdana"/>
                <a:ea typeface="Verdana"/>
                <a:cs typeface="Verdana"/>
                <a:sym typeface="Verdana"/>
              </a:endParaRPr>
            </a:p>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Nivel Transversal: Cada proceso a doce meses y productos trimestrales</a:t>
              </a:r>
              <a:endParaRPr/>
            </a:p>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Nivel Estratégico: Todos los procesos y un plan de gestión del cambio, con EFO.</a:t>
              </a:r>
              <a:endParaRPr/>
            </a:p>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Nivel de Sostenibilidad: Plan de gestión del cambio con EFO</a:t>
              </a:r>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p:txBody>
        </p:sp>
      </p:grpSp>
      <p:pic>
        <p:nvPicPr>
          <p:cNvPr id="493" name="Google Shape;493;p83"/>
          <p:cNvPicPr preferRelativeResize="0"/>
          <p:nvPr/>
        </p:nvPicPr>
        <p:blipFill rotWithShape="1">
          <a:blip r:embed="rId3">
            <a:alphaModFix/>
          </a:blip>
          <a:srcRect b="0" l="0" r="0" t="0"/>
          <a:stretch/>
        </p:blipFill>
        <p:spPr>
          <a:xfrm>
            <a:off x="731115" y="5221445"/>
            <a:ext cx="264364" cy="264364"/>
          </a:xfrm>
          <a:prstGeom prst="rect">
            <a:avLst/>
          </a:prstGeom>
          <a:noFill/>
          <a:ln>
            <a:noFill/>
          </a:ln>
        </p:spPr>
      </p:pic>
      <p:sp>
        <p:nvSpPr>
          <p:cNvPr id="494" name="Google Shape;494;p83"/>
          <p:cNvSpPr/>
          <p:nvPr/>
        </p:nvSpPr>
        <p:spPr>
          <a:xfrm>
            <a:off x="138217" y="5703816"/>
            <a:ext cx="1195608" cy="276663"/>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Continuar Flujo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495" name="Google Shape;495;p83"/>
          <p:cNvSpPr txBox="1"/>
          <p:nvPr/>
        </p:nvSpPr>
        <p:spPr>
          <a:xfrm>
            <a:off x="195414" y="5243143"/>
            <a:ext cx="646977"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NO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496" name="Google Shape;496;p83"/>
          <p:cNvSpPr txBox="1"/>
          <p:nvPr/>
        </p:nvSpPr>
        <p:spPr>
          <a:xfrm>
            <a:off x="1288414" y="5247012"/>
            <a:ext cx="64697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SÍ</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497" name="Google Shape;497;p83"/>
          <p:cNvPicPr preferRelativeResize="0"/>
          <p:nvPr/>
        </p:nvPicPr>
        <p:blipFill rotWithShape="1">
          <a:blip r:embed="rId4">
            <a:alphaModFix/>
          </a:blip>
          <a:srcRect b="0" l="0" r="0" t="0"/>
          <a:stretch/>
        </p:blipFill>
        <p:spPr>
          <a:xfrm>
            <a:off x="1609624" y="5243143"/>
            <a:ext cx="232915" cy="232915"/>
          </a:xfrm>
          <a:prstGeom prst="rect">
            <a:avLst/>
          </a:prstGeom>
          <a:noFill/>
          <a:ln>
            <a:noFill/>
          </a:ln>
        </p:spPr>
      </p:pic>
      <p:sp>
        <p:nvSpPr>
          <p:cNvPr id="498" name="Google Shape;498;p83"/>
          <p:cNvSpPr txBox="1"/>
          <p:nvPr/>
        </p:nvSpPr>
        <p:spPr>
          <a:xfrm>
            <a:off x="2277783" y="1095858"/>
            <a:ext cx="663803"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NO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499" name="Google Shape;499;p83"/>
          <p:cNvPicPr preferRelativeResize="0"/>
          <p:nvPr/>
        </p:nvPicPr>
        <p:blipFill rotWithShape="1">
          <a:blip r:embed="rId3">
            <a:alphaModFix/>
          </a:blip>
          <a:srcRect b="0" l="0" r="0" t="0"/>
          <a:stretch/>
        </p:blipFill>
        <p:spPr>
          <a:xfrm>
            <a:off x="4107091" y="1038371"/>
            <a:ext cx="268061" cy="268061"/>
          </a:xfrm>
          <a:prstGeom prst="rect">
            <a:avLst/>
          </a:prstGeom>
          <a:noFill/>
          <a:ln>
            <a:noFill/>
          </a:ln>
        </p:spPr>
      </p:pic>
      <p:sp>
        <p:nvSpPr>
          <p:cNvPr id="500" name="Google Shape;500;p83"/>
          <p:cNvSpPr txBox="1"/>
          <p:nvPr/>
        </p:nvSpPr>
        <p:spPr>
          <a:xfrm>
            <a:off x="3727158" y="1059854"/>
            <a:ext cx="5798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SÍ</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501" name="Google Shape;501;p83"/>
          <p:cNvSpPr/>
          <p:nvPr/>
        </p:nvSpPr>
        <p:spPr>
          <a:xfrm>
            <a:off x="2092426" y="1393460"/>
            <a:ext cx="1167972" cy="276663"/>
          </a:xfrm>
          <a:prstGeom prst="roundRect">
            <a:avLst>
              <a:gd fmla="val 16667" name="adj"/>
            </a:avLst>
          </a:prstGeom>
          <a:solidFill>
            <a:schemeClr val="lt1"/>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Continuar Flujo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502" name="Google Shape;502;p83"/>
          <p:cNvPicPr preferRelativeResize="0"/>
          <p:nvPr/>
        </p:nvPicPr>
        <p:blipFill rotWithShape="1">
          <a:blip r:embed="rId5">
            <a:alphaModFix/>
          </a:blip>
          <a:srcRect b="0" l="0" r="0" t="0"/>
          <a:stretch/>
        </p:blipFill>
        <p:spPr>
          <a:xfrm>
            <a:off x="3284976" y="1421330"/>
            <a:ext cx="241003" cy="241003"/>
          </a:xfrm>
          <a:prstGeom prst="rect">
            <a:avLst/>
          </a:prstGeom>
          <a:noFill/>
          <a:ln>
            <a:noFill/>
          </a:ln>
        </p:spPr>
      </p:pic>
      <p:pic>
        <p:nvPicPr>
          <p:cNvPr id="503" name="Google Shape;503;p83"/>
          <p:cNvPicPr preferRelativeResize="0"/>
          <p:nvPr/>
        </p:nvPicPr>
        <p:blipFill rotWithShape="1">
          <a:blip r:embed="rId6">
            <a:alphaModFix/>
          </a:blip>
          <a:srcRect b="0" l="0" r="0" t="0"/>
          <a:stretch/>
        </p:blipFill>
        <p:spPr>
          <a:xfrm>
            <a:off x="614171" y="6128153"/>
            <a:ext cx="233887" cy="233887"/>
          </a:xfrm>
          <a:prstGeom prst="rect">
            <a:avLst/>
          </a:prstGeom>
          <a:noFill/>
          <a:ln>
            <a:noFill/>
          </a:ln>
        </p:spPr>
      </p:pic>
      <p:sp>
        <p:nvSpPr>
          <p:cNvPr id="504" name="Google Shape;504;p83"/>
          <p:cNvSpPr txBox="1"/>
          <p:nvPr/>
        </p:nvSpPr>
        <p:spPr>
          <a:xfrm>
            <a:off x="3016527" y="1838390"/>
            <a:ext cx="1648096"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1 semana</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505" name="Google Shape;505;p83"/>
          <p:cNvSpPr txBox="1"/>
          <p:nvPr/>
        </p:nvSpPr>
        <p:spPr>
          <a:xfrm>
            <a:off x="968042" y="6111196"/>
            <a:ext cx="1648096"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15 días</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506" name="Google Shape;506;p83"/>
          <p:cNvPicPr preferRelativeResize="0"/>
          <p:nvPr/>
        </p:nvPicPr>
        <p:blipFill rotWithShape="1">
          <a:blip r:embed="rId7">
            <a:alphaModFix/>
          </a:blip>
          <a:srcRect b="0" l="0" r="0" t="0"/>
          <a:stretch/>
        </p:blipFill>
        <p:spPr>
          <a:xfrm>
            <a:off x="3323871" y="1867204"/>
            <a:ext cx="233887" cy="233887"/>
          </a:xfrm>
          <a:prstGeom prst="rect">
            <a:avLst/>
          </a:prstGeom>
          <a:noFill/>
          <a:ln>
            <a:noFill/>
          </a:ln>
        </p:spPr>
      </p:pic>
      <p:sp>
        <p:nvSpPr>
          <p:cNvPr id="507" name="Google Shape;507;p83"/>
          <p:cNvSpPr txBox="1"/>
          <p:nvPr/>
        </p:nvSpPr>
        <p:spPr>
          <a:xfrm>
            <a:off x="5157407" y="5854595"/>
            <a:ext cx="1648096" cy="276999"/>
          </a:xfrm>
          <a:prstGeom prst="rect">
            <a:avLst/>
          </a:prstGeom>
          <a:noFill/>
          <a:ln>
            <a:noFill/>
          </a:ln>
        </p:spPr>
        <p:txBody>
          <a:bodyPr anchorCtr="0" anchor="t" bIns="45700" lIns="91425" spcFirstLastPara="1" rIns="91425" wrap="square" tIns="45700">
            <a:spAutoFit/>
          </a:bodyPr>
          <a:lstStyle/>
          <a:p>
            <a:pPr indent="-455073" lvl="0" marL="455073" marR="0" rtl="0" algn="just">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2 a 3 semanas</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508" name="Google Shape;508;p83"/>
          <p:cNvPicPr preferRelativeResize="0"/>
          <p:nvPr/>
        </p:nvPicPr>
        <p:blipFill rotWithShape="1">
          <a:blip r:embed="rId6">
            <a:alphaModFix/>
          </a:blip>
          <a:srcRect b="0" l="0" r="0" t="0"/>
          <a:stretch/>
        </p:blipFill>
        <p:spPr>
          <a:xfrm>
            <a:off x="5443314" y="5873955"/>
            <a:ext cx="233887" cy="233887"/>
          </a:xfrm>
          <a:prstGeom prst="rect">
            <a:avLst/>
          </a:prstGeom>
          <a:noFill/>
          <a:ln>
            <a:noFill/>
          </a:ln>
        </p:spPr>
      </p:pic>
      <p:sp>
        <p:nvSpPr>
          <p:cNvPr id="509" name="Google Shape;509;p83"/>
          <p:cNvSpPr txBox="1"/>
          <p:nvPr/>
        </p:nvSpPr>
        <p:spPr>
          <a:xfrm>
            <a:off x="7748563" y="1557515"/>
            <a:ext cx="1648096"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1 a 3 semanas</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510" name="Google Shape;510;p83"/>
          <p:cNvPicPr preferRelativeResize="0"/>
          <p:nvPr/>
        </p:nvPicPr>
        <p:blipFill rotWithShape="1">
          <a:blip r:embed="rId7">
            <a:alphaModFix/>
          </a:blip>
          <a:srcRect b="0" l="0" r="0" t="0"/>
          <a:stretch/>
        </p:blipFill>
        <p:spPr>
          <a:xfrm>
            <a:off x="8058271" y="1596707"/>
            <a:ext cx="233887" cy="233887"/>
          </a:xfrm>
          <a:prstGeom prst="rect">
            <a:avLst/>
          </a:prstGeom>
          <a:noFill/>
          <a:ln>
            <a:noFill/>
          </a:ln>
        </p:spPr>
      </p:pic>
      <p:sp>
        <p:nvSpPr>
          <p:cNvPr id="511" name="Google Shape;511;p83"/>
          <p:cNvSpPr txBox="1"/>
          <p:nvPr/>
        </p:nvSpPr>
        <p:spPr>
          <a:xfrm>
            <a:off x="9671096" y="6144335"/>
            <a:ext cx="1648096"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2 a 3 semanas</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512" name="Google Shape;512;p83"/>
          <p:cNvPicPr preferRelativeResize="0"/>
          <p:nvPr/>
        </p:nvPicPr>
        <p:blipFill rotWithShape="1">
          <a:blip r:embed="rId6">
            <a:alphaModFix/>
          </a:blip>
          <a:srcRect b="0" l="0" r="0" t="0"/>
          <a:stretch/>
        </p:blipFill>
        <p:spPr>
          <a:xfrm>
            <a:off x="9904655" y="6144335"/>
            <a:ext cx="233887" cy="233887"/>
          </a:xfrm>
          <a:prstGeom prst="rect">
            <a:avLst/>
          </a:prstGeom>
          <a:noFill/>
          <a:ln>
            <a:noFill/>
          </a:ln>
        </p:spPr>
      </p:pic>
      <p:sp>
        <p:nvSpPr>
          <p:cNvPr id="513" name="Google Shape;513;p83"/>
          <p:cNvSpPr txBox="1"/>
          <p:nvPr/>
        </p:nvSpPr>
        <p:spPr>
          <a:xfrm>
            <a:off x="1382497" y="5440921"/>
            <a:ext cx="2797236" cy="763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0" i="0" lang="es-CO" sz="1067" u="none" cap="none" strike="noStrike">
                <a:solidFill>
                  <a:srgbClr val="434343"/>
                </a:solidFill>
                <a:latin typeface="Verdana"/>
                <a:ea typeface="Verdana"/>
                <a:cs typeface="Verdana"/>
                <a:sym typeface="Verdana"/>
              </a:rPr>
              <a:t>Regresa a la 1</a:t>
            </a:r>
            <a:endParaRPr/>
          </a:p>
        </p:txBody>
      </p:sp>
      <p:sp>
        <p:nvSpPr>
          <p:cNvPr id="514" name="Google Shape;514;p83"/>
          <p:cNvSpPr txBox="1"/>
          <p:nvPr/>
        </p:nvSpPr>
        <p:spPr>
          <a:xfrm>
            <a:off x="3642974" y="1112465"/>
            <a:ext cx="2797236" cy="763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0" i="0" lang="es-CO" sz="1067" u="none" cap="none" strike="noStrike">
                <a:solidFill>
                  <a:srgbClr val="434343"/>
                </a:solidFill>
                <a:latin typeface="Verdana"/>
                <a:ea typeface="Verdana"/>
                <a:cs typeface="Verdana"/>
                <a:sym typeface="Verdana"/>
              </a:rPr>
              <a:t>Regresa a la 1 y 3</a:t>
            </a:r>
            <a:endParaRPr/>
          </a:p>
        </p:txBody>
      </p:sp>
      <p:sp>
        <p:nvSpPr>
          <p:cNvPr id="515" name="Google Shape;515;p83"/>
          <p:cNvSpPr/>
          <p:nvPr/>
        </p:nvSpPr>
        <p:spPr>
          <a:xfrm>
            <a:off x="21609" y="30497"/>
            <a:ext cx="8458247" cy="325113"/>
          </a:xfrm>
          <a:prstGeom prst="roundRect">
            <a:avLst>
              <a:gd fmla="val 16667" name="adj"/>
            </a:avLst>
          </a:prstGeom>
          <a:solidFill>
            <a:srgbClr val="FFC000"/>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1100" u="none" cap="none" strike="noStrike">
                <a:solidFill>
                  <a:schemeClr val="dk1"/>
                </a:solidFill>
                <a:latin typeface="Verdana"/>
                <a:ea typeface="Verdana"/>
                <a:cs typeface="Verdana"/>
                <a:sym typeface="Verdana"/>
              </a:rPr>
              <a:t>SECCIÓN I </a:t>
            </a:r>
            <a:r>
              <a:rPr b="1" i="0" lang="es-CO" sz="1100" u="none" cap="none" strike="noStrike">
                <a:solidFill>
                  <a:srgbClr val="00B050"/>
                </a:solidFill>
                <a:latin typeface="Verdana"/>
                <a:ea typeface="Verdana"/>
                <a:cs typeface="Verdana"/>
                <a:sym typeface="Verdana"/>
              </a:rPr>
              <a:t>|</a:t>
            </a:r>
            <a:r>
              <a:rPr b="1" i="0" lang="es-CO" sz="1100" u="none" cap="none" strike="noStrike">
                <a:solidFill>
                  <a:schemeClr val="dk1"/>
                </a:solidFill>
                <a:latin typeface="Verdana"/>
                <a:ea typeface="Verdana"/>
                <a:cs typeface="Verdana"/>
                <a:sym typeface="Verdana"/>
              </a:rPr>
              <a:t> FORMULÁCIÓN PLANES DE MEJORAMIENTO PARA INTERVENCIÓN INTEGRAL DE PROCESOS</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84"/>
          <p:cNvSpPr/>
          <p:nvPr/>
        </p:nvSpPr>
        <p:spPr>
          <a:xfrm>
            <a:off x="6578044" y="399511"/>
            <a:ext cx="3262772" cy="1695001"/>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521" name="Google Shape;521;p84"/>
          <p:cNvSpPr/>
          <p:nvPr/>
        </p:nvSpPr>
        <p:spPr>
          <a:xfrm>
            <a:off x="1894590" y="513695"/>
            <a:ext cx="3262772" cy="1695001"/>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522" name="Google Shape;522;p84"/>
          <p:cNvSpPr/>
          <p:nvPr/>
        </p:nvSpPr>
        <p:spPr>
          <a:xfrm>
            <a:off x="8831310" y="4719806"/>
            <a:ext cx="3115927" cy="172766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523" name="Google Shape;523;p84"/>
          <p:cNvSpPr/>
          <p:nvPr/>
        </p:nvSpPr>
        <p:spPr>
          <a:xfrm>
            <a:off x="75554" y="4633463"/>
            <a:ext cx="2768276" cy="1814003"/>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524" name="Google Shape;524;p84"/>
          <p:cNvSpPr/>
          <p:nvPr/>
        </p:nvSpPr>
        <p:spPr>
          <a:xfrm>
            <a:off x="4285595" y="4571743"/>
            <a:ext cx="2974779" cy="1946965"/>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grpSp>
        <p:nvGrpSpPr>
          <p:cNvPr id="525" name="Google Shape;525;p84"/>
          <p:cNvGrpSpPr/>
          <p:nvPr/>
        </p:nvGrpSpPr>
        <p:grpSpPr>
          <a:xfrm>
            <a:off x="164762" y="2231527"/>
            <a:ext cx="2761615" cy="3174064"/>
            <a:chOff x="1430529" y="1922213"/>
            <a:chExt cx="1842534" cy="2380548"/>
          </a:xfrm>
        </p:grpSpPr>
        <p:sp>
          <p:nvSpPr>
            <p:cNvPr id="526" name="Google Shape;526;p84"/>
            <p:cNvSpPr/>
            <p:nvPr/>
          </p:nvSpPr>
          <p:spPr>
            <a:xfrm>
              <a:off x="2018488" y="1922213"/>
              <a:ext cx="476899" cy="518250"/>
            </a:xfrm>
            <a:custGeom>
              <a:rect b="b" l="l" r="r" t="t"/>
              <a:pathLst>
                <a:path extrusionOk="0" h="20730" w="2073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FFC00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1867" u="none" cap="none" strike="noStrike">
                  <a:solidFill>
                    <a:srgbClr val="FFFFFF"/>
                  </a:solidFill>
                  <a:latin typeface="Verdana"/>
                  <a:ea typeface="Verdana"/>
                  <a:cs typeface="Verdana"/>
                  <a:sym typeface="Verdana"/>
                </a:rPr>
                <a:t>06</a:t>
              </a:r>
              <a:endParaRPr b="1" i="0" sz="533" u="none" cap="none" strike="noStrike">
                <a:solidFill>
                  <a:srgbClr val="000000"/>
                </a:solidFill>
                <a:latin typeface="Verdana"/>
                <a:ea typeface="Verdana"/>
                <a:cs typeface="Verdana"/>
                <a:sym typeface="Verdana"/>
              </a:endParaRPr>
            </a:p>
          </p:txBody>
        </p:sp>
        <p:sp>
          <p:nvSpPr>
            <p:cNvPr id="527" name="Google Shape;527;p84"/>
            <p:cNvSpPr/>
            <p:nvPr/>
          </p:nvSpPr>
          <p:spPr>
            <a:xfrm>
              <a:off x="2277738" y="1956813"/>
              <a:ext cx="305476" cy="559925"/>
            </a:xfrm>
            <a:custGeom>
              <a:rect b="b" l="l" r="r" t="t"/>
              <a:pathLst>
                <a:path extrusionOk="0" fill="none" h="22397" w="14360">
                  <a:moveTo>
                    <a:pt x="11907" y="1"/>
                  </a:moveTo>
                  <a:cubicBezTo>
                    <a:pt x="13455" y="2298"/>
                    <a:pt x="14360" y="5061"/>
                    <a:pt x="14360" y="8037"/>
                  </a:cubicBezTo>
                  <a:cubicBezTo>
                    <a:pt x="14360" y="15967"/>
                    <a:pt x="7930" y="22396"/>
                    <a:pt x="1" y="22396"/>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528" name="Google Shape;528;p84"/>
            <p:cNvGrpSpPr/>
            <p:nvPr/>
          </p:nvGrpSpPr>
          <p:grpSpPr>
            <a:xfrm>
              <a:off x="1479938" y="2094138"/>
              <a:ext cx="1793125" cy="1395125"/>
              <a:chOff x="1597088" y="2023550"/>
              <a:chExt cx="1793125" cy="1395125"/>
            </a:xfrm>
          </p:grpSpPr>
          <p:sp>
            <p:nvSpPr>
              <p:cNvPr id="529" name="Google Shape;529;p84"/>
              <p:cNvSpPr/>
              <p:nvPr/>
            </p:nvSpPr>
            <p:spPr>
              <a:xfrm>
                <a:off x="2968088" y="2088450"/>
                <a:ext cx="367050" cy="126225"/>
              </a:xfrm>
              <a:custGeom>
                <a:rect b="b" l="l" r="r" t="t"/>
                <a:pathLst>
                  <a:path extrusionOk="0" fill="none" h="5049" w="14682">
                    <a:moveTo>
                      <a:pt x="14681" y="0"/>
                    </a:moveTo>
                    <a:lnTo>
                      <a:pt x="5037" y="0"/>
                    </a:lnTo>
                    <a:cubicBezTo>
                      <a:pt x="2251" y="0"/>
                      <a:pt x="1" y="2262"/>
                      <a:pt x="1" y="5048"/>
                    </a:cubicBez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30" name="Google Shape;530;p84"/>
              <p:cNvSpPr/>
              <p:nvPr/>
            </p:nvSpPr>
            <p:spPr>
              <a:xfrm>
                <a:off x="1597088" y="2214650"/>
                <a:ext cx="1371025" cy="1204025"/>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31" name="Google Shape;531;p84"/>
              <p:cNvSpPr/>
              <p:nvPr/>
            </p:nvSpPr>
            <p:spPr>
              <a:xfrm>
                <a:off x="3280038" y="2023550"/>
                <a:ext cx="110175" cy="129800"/>
              </a:xfrm>
              <a:custGeom>
                <a:rect b="b" l="l" r="r" t="t"/>
                <a:pathLst>
                  <a:path extrusionOk="0" h="5192" w="4407">
                    <a:moveTo>
                      <a:pt x="25" y="0"/>
                    </a:moveTo>
                    <a:lnTo>
                      <a:pt x="2263" y="2572"/>
                    </a:lnTo>
                    <a:lnTo>
                      <a:pt x="1" y="5180"/>
                    </a:lnTo>
                    <a:lnTo>
                      <a:pt x="13" y="5192"/>
                    </a:lnTo>
                    <a:lnTo>
                      <a:pt x="2120" y="5192"/>
                    </a:lnTo>
                    <a:lnTo>
                      <a:pt x="3334" y="3799"/>
                    </a:lnTo>
                    <a:lnTo>
                      <a:pt x="4406" y="2572"/>
                    </a:lnTo>
                    <a:lnTo>
                      <a:pt x="2168" y="0"/>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532" name="Google Shape;532;p84"/>
            <p:cNvGrpSpPr/>
            <p:nvPr/>
          </p:nvGrpSpPr>
          <p:grpSpPr>
            <a:xfrm>
              <a:off x="2143250" y="3565204"/>
              <a:ext cx="44375" cy="199806"/>
              <a:chOff x="2260263" y="3400291"/>
              <a:chExt cx="44375" cy="199806"/>
            </a:xfrm>
          </p:grpSpPr>
          <p:sp>
            <p:nvSpPr>
              <p:cNvPr id="533" name="Google Shape;533;p84"/>
              <p:cNvSpPr/>
              <p:nvPr/>
            </p:nvSpPr>
            <p:spPr>
              <a:xfrm>
                <a:off x="2260263" y="3479222"/>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34" name="Google Shape;534;p84"/>
              <p:cNvSpPr/>
              <p:nvPr/>
            </p:nvSpPr>
            <p:spPr>
              <a:xfrm>
                <a:off x="2260263" y="3555422"/>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35" name="Google Shape;535;p84"/>
              <p:cNvSpPr/>
              <p:nvPr/>
            </p:nvSpPr>
            <p:spPr>
              <a:xfrm>
                <a:off x="2260263" y="3400291"/>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536" name="Google Shape;536;p84"/>
            <p:cNvSpPr txBox="1"/>
            <p:nvPr/>
          </p:nvSpPr>
          <p:spPr>
            <a:xfrm>
              <a:off x="1479938" y="2739343"/>
              <a:ext cx="1371000"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REVISAR LOS PLANES DE MEJORAMIENTO FORMULADOS</a:t>
              </a:r>
              <a:endParaRPr/>
            </a:p>
            <a:p>
              <a:pPr indent="0" lvl="0" marL="0" marR="0" rtl="0" algn="ctr">
                <a:lnSpc>
                  <a:spcPct val="100000"/>
                </a:lnSpc>
                <a:spcBef>
                  <a:spcPts val="800"/>
                </a:spcBef>
                <a:spcAft>
                  <a:spcPts val="800"/>
                </a:spcAft>
                <a:buNone/>
              </a:pPr>
              <a:r>
                <a:rPr b="0" i="0" lang="es-CO" sz="1067" u="none" cap="none" strike="noStrike">
                  <a:solidFill>
                    <a:srgbClr val="434343"/>
                  </a:solidFill>
                  <a:latin typeface="Fira Sans Extra Condensed Medium"/>
                  <a:ea typeface="Fira Sans Extra Condensed Medium"/>
                  <a:cs typeface="Fira Sans Extra Condensed Medium"/>
                  <a:sym typeface="Fira Sans Extra Condensed Medium"/>
                </a:rPr>
                <a:t>OAPII</a:t>
              </a:r>
              <a:endParaRPr/>
            </a:p>
          </p:txBody>
        </p:sp>
        <p:sp>
          <p:nvSpPr>
            <p:cNvPr id="537" name="Google Shape;537;p84"/>
            <p:cNvSpPr txBox="1"/>
            <p:nvPr/>
          </p:nvSpPr>
          <p:spPr>
            <a:xfrm>
              <a:off x="1430529" y="3629248"/>
              <a:ext cx="1750007" cy="673513"/>
            </a:xfrm>
            <a:prstGeom prst="rect">
              <a:avLst/>
            </a:prstGeom>
            <a:noFill/>
            <a:ln>
              <a:noFill/>
            </a:ln>
          </p:spPr>
          <p:txBody>
            <a:bodyPr anchorCtr="0" anchor="ctr" bIns="121900" lIns="121900" spcFirstLastPara="1" rIns="121900" wrap="square" tIns="121900">
              <a:no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¿El plan es consistente, claro y completo?</a:t>
              </a:r>
              <a:endParaRPr/>
            </a:p>
          </p:txBody>
        </p:sp>
      </p:grpSp>
      <p:grpSp>
        <p:nvGrpSpPr>
          <p:cNvPr id="538" name="Google Shape;538;p84"/>
          <p:cNvGrpSpPr/>
          <p:nvPr/>
        </p:nvGrpSpPr>
        <p:grpSpPr>
          <a:xfrm>
            <a:off x="1760786" y="757484"/>
            <a:ext cx="3480965" cy="3893011"/>
            <a:chOff x="2586475" y="869493"/>
            <a:chExt cx="2235146" cy="2919758"/>
          </a:xfrm>
        </p:grpSpPr>
        <p:sp>
          <p:nvSpPr>
            <p:cNvPr id="539" name="Google Shape;539;p84"/>
            <p:cNvSpPr/>
            <p:nvPr/>
          </p:nvSpPr>
          <p:spPr>
            <a:xfrm>
              <a:off x="3610137" y="3169797"/>
              <a:ext cx="425131" cy="517950"/>
            </a:xfrm>
            <a:custGeom>
              <a:rect b="b" l="l" r="r" t="t"/>
              <a:pathLst>
                <a:path extrusionOk="0" h="20718" w="20730">
                  <a:moveTo>
                    <a:pt x="10359" y="1"/>
                  </a:moveTo>
                  <a:cubicBezTo>
                    <a:pt x="4644" y="1"/>
                    <a:pt x="1" y="4633"/>
                    <a:pt x="1" y="10359"/>
                  </a:cubicBezTo>
                  <a:cubicBezTo>
                    <a:pt x="1" y="16074"/>
                    <a:pt x="4644" y="20718"/>
                    <a:pt x="10359" y="20718"/>
                  </a:cubicBezTo>
                  <a:cubicBezTo>
                    <a:pt x="16086" y="20718"/>
                    <a:pt x="20729" y="16074"/>
                    <a:pt x="20729" y="10359"/>
                  </a:cubicBezTo>
                  <a:cubicBezTo>
                    <a:pt x="20729" y="4633"/>
                    <a:pt x="16086" y="1"/>
                    <a:pt x="10359" y="1"/>
                  </a:cubicBezTo>
                  <a:close/>
                </a:path>
              </a:pathLst>
            </a:custGeom>
            <a:solidFill>
              <a:srgbClr val="00B05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1867" u="none" cap="none" strike="noStrike">
                  <a:solidFill>
                    <a:srgbClr val="FFFFFF"/>
                  </a:solidFill>
                  <a:latin typeface="Verdana"/>
                  <a:ea typeface="Verdana"/>
                  <a:cs typeface="Verdana"/>
                  <a:sym typeface="Verdana"/>
                </a:rPr>
                <a:t>07</a:t>
              </a:r>
              <a:endParaRPr b="1" i="0" sz="1067" u="none" cap="none" strike="noStrike">
                <a:solidFill>
                  <a:srgbClr val="000000"/>
                </a:solidFill>
                <a:latin typeface="Verdana"/>
                <a:ea typeface="Verdana"/>
                <a:cs typeface="Verdana"/>
                <a:sym typeface="Verdana"/>
              </a:endParaRPr>
            </a:p>
          </p:txBody>
        </p:sp>
        <p:sp>
          <p:nvSpPr>
            <p:cNvPr id="540" name="Google Shape;540;p84"/>
            <p:cNvSpPr/>
            <p:nvPr/>
          </p:nvSpPr>
          <p:spPr>
            <a:xfrm>
              <a:off x="3504093" y="3182601"/>
              <a:ext cx="268211" cy="606650"/>
            </a:xfrm>
            <a:custGeom>
              <a:rect b="b" l="l" r="r" t="t"/>
              <a:pathLst>
                <a:path extrusionOk="0" fill="none" h="24266" w="13026">
                  <a:moveTo>
                    <a:pt x="13026" y="24265"/>
                  </a:moveTo>
                  <a:cubicBezTo>
                    <a:pt x="10311" y="23742"/>
                    <a:pt x="7716" y="22420"/>
                    <a:pt x="5608" y="20313"/>
                  </a:cubicBezTo>
                  <a:cubicBezTo>
                    <a:pt x="0" y="14705"/>
                    <a:pt x="0" y="5608"/>
                    <a:pt x="5608" y="1"/>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541" name="Google Shape;541;p84"/>
            <p:cNvGrpSpPr/>
            <p:nvPr/>
          </p:nvGrpSpPr>
          <p:grpSpPr>
            <a:xfrm flipH="1">
              <a:off x="3028521" y="2170175"/>
              <a:ext cx="1793100" cy="1395450"/>
              <a:chOff x="2679963" y="2089625"/>
              <a:chExt cx="1793100" cy="1395450"/>
            </a:xfrm>
          </p:grpSpPr>
          <p:sp>
            <p:nvSpPr>
              <p:cNvPr id="542" name="Google Shape;542;p84"/>
              <p:cNvSpPr/>
              <p:nvPr/>
            </p:nvSpPr>
            <p:spPr>
              <a:xfrm>
                <a:off x="2735038" y="3293950"/>
                <a:ext cx="367025" cy="126225"/>
              </a:xfrm>
              <a:custGeom>
                <a:rect b="b" l="l" r="r" t="t"/>
                <a:pathLst>
                  <a:path extrusionOk="0" fill="none" h="5049" w="14681">
                    <a:moveTo>
                      <a:pt x="0" y="5048"/>
                    </a:moveTo>
                    <a:lnTo>
                      <a:pt x="9633" y="5048"/>
                    </a:lnTo>
                    <a:cubicBezTo>
                      <a:pt x="12419"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43" name="Google Shape;543;p84"/>
              <p:cNvSpPr/>
              <p:nvPr/>
            </p:nvSpPr>
            <p:spPr>
              <a:xfrm>
                <a:off x="3102038" y="2089625"/>
                <a:ext cx="1371025" cy="1204350"/>
              </a:xfrm>
              <a:custGeom>
                <a:rect b="b" l="l" r="r" t="t"/>
                <a:pathLst>
                  <a:path extrusionOk="0" fill="none" h="48174" w="54841">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44" name="Google Shape;544;p84"/>
              <p:cNvSpPr/>
              <p:nvPr/>
            </p:nvSpPr>
            <p:spPr>
              <a:xfrm>
                <a:off x="2679963" y="3354975"/>
                <a:ext cx="110175" cy="130100"/>
              </a:xfrm>
              <a:custGeom>
                <a:rect b="b" l="l" r="r" t="t"/>
                <a:pathLst>
                  <a:path extrusionOk="0" h="5204" w="4407">
                    <a:moveTo>
                      <a:pt x="2287" y="0"/>
                    </a:moveTo>
                    <a:lnTo>
                      <a:pt x="1060" y="1405"/>
                    </a:lnTo>
                    <a:lnTo>
                      <a:pt x="1" y="2631"/>
                    </a:lnTo>
                    <a:lnTo>
                      <a:pt x="2239" y="5203"/>
                    </a:lnTo>
                    <a:lnTo>
                      <a:pt x="4370"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545" name="Google Shape;545;p84"/>
            <p:cNvGrpSpPr/>
            <p:nvPr/>
          </p:nvGrpSpPr>
          <p:grpSpPr>
            <a:xfrm>
              <a:off x="3675238" y="1960369"/>
              <a:ext cx="44675" cy="165064"/>
              <a:chOff x="3765213" y="1973156"/>
              <a:chExt cx="44675" cy="165064"/>
            </a:xfrm>
          </p:grpSpPr>
          <p:sp>
            <p:nvSpPr>
              <p:cNvPr id="546" name="Google Shape;546;p84"/>
              <p:cNvSpPr/>
              <p:nvPr/>
            </p:nvSpPr>
            <p:spPr>
              <a:xfrm>
                <a:off x="3765213" y="2034842"/>
                <a:ext cx="44675" cy="44675"/>
              </a:xfrm>
              <a:custGeom>
                <a:rect b="b" l="l" r="r" t="t"/>
                <a:pathLst>
                  <a:path extrusionOk="0" h="1787" w="1787">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47" name="Google Shape;547;p84"/>
              <p:cNvSpPr/>
              <p:nvPr/>
            </p:nvSpPr>
            <p:spPr>
              <a:xfrm>
                <a:off x="3765213" y="1973156"/>
                <a:ext cx="44675"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48" name="Google Shape;548;p84"/>
              <p:cNvSpPr/>
              <p:nvPr/>
            </p:nvSpPr>
            <p:spPr>
              <a:xfrm>
                <a:off x="3765213" y="2093845"/>
                <a:ext cx="44675" cy="44375"/>
              </a:xfrm>
              <a:custGeom>
                <a:rect b="b" l="l" r="r" t="t"/>
                <a:pathLst>
                  <a:path extrusionOk="0" h="1775" w="1787">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549" name="Google Shape;549;p84"/>
            <p:cNvSpPr txBox="1"/>
            <p:nvPr/>
          </p:nvSpPr>
          <p:spPr>
            <a:xfrm>
              <a:off x="3012075" y="2682193"/>
              <a:ext cx="1371000"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CARGAR LOS PLANES DE MEJORAMIENTO</a:t>
              </a:r>
              <a:endParaRPr/>
            </a:p>
            <a:p>
              <a:pPr indent="0" lvl="0" marL="0" marR="0" rtl="0" algn="ctr">
                <a:lnSpc>
                  <a:spcPct val="100000"/>
                </a:lnSpc>
                <a:spcBef>
                  <a:spcPts val="800"/>
                </a:spcBef>
                <a:spcAft>
                  <a:spcPts val="0"/>
                </a:spcAft>
                <a:buNone/>
              </a:pPr>
              <a:r>
                <a:rPr b="0" i="0" lang="es-CO" sz="1067" u="none" cap="none" strike="noStrike">
                  <a:solidFill>
                    <a:srgbClr val="434343"/>
                  </a:solidFill>
                  <a:latin typeface="Fira Sans Extra Condensed Medium"/>
                  <a:ea typeface="Fira Sans Extra Condensed Medium"/>
                  <a:cs typeface="Fira Sans Extra Condensed Medium"/>
                  <a:sym typeface="Fira Sans Extra Condensed Medium"/>
                </a:rPr>
                <a:t>OAPII </a:t>
              </a:r>
              <a:endParaRPr/>
            </a:p>
            <a:p>
              <a:pPr indent="0" lvl="0" marL="0" marR="0" rtl="0" algn="ctr">
                <a:lnSpc>
                  <a:spcPct val="100000"/>
                </a:lnSpc>
                <a:spcBef>
                  <a:spcPts val="80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 </a:t>
              </a:r>
              <a:endParaRPr/>
            </a:p>
          </p:txBody>
        </p:sp>
        <p:sp>
          <p:nvSpPr>
            <p:cNvPr id="550" name="Google Shape;550;p84"/>
            <p:cNvSpPr txBox="1"/>
            <p:nvPr/>
          </p:nvSpPr>
          <p:spPr>
            <a:xfrm>
              <a:off x="2586475" y="869493"/>
              <a:ext cx="2196427" cy="572700"/>
            </a:xfrm>
            <a:prstGeom prst="rect">
              <a:avLst/>
            </a:prstGeom>
            <a:noFill/>
            <a:ln>
              <a:noFill/>
            </a:ln>
          </p:spPr>
          <p:txBody>
            <a:bodyPr anchorCtr="0" anchor="ctr" bIns="121900" lIns="121900" spcFirstLastPara="1" rIns="121900" wrap="square" tIns="121900">
              <a:noAutofit/>
            </a:bodyPr>
            <a:lstStyle/>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Con base en la información del formato D102PR02F01 Formulación Planes de mejoramiento, se configura el respectivo plan en GINA </a:t>
              </a:r>
              <a:r>
                <a:rPr b="1" i="0" lang="es-CO" sz="1067" u="none" cap="none" strike="noStrike">
                  <a:solidFill>
                    <a:srgbClr val="434343"/>
                  </a:solidFill>
                  <a:latin typeface="Verdana"/>
                  <a:ea typeface="Verdana"/>
                  <a:cs typeface="Verdana"/>
                  <a:sym typeface="Verdana"/>
                </a:rPr>
                <a:t>(VER SECCIÓN III)</a:t>
              </a:r>
              <a:endParaRPr/>
            </a:p>
            <a:p>
              <a:pPr indent="0" lvl="0" marL="0" marR="0" rtl="0" algn="ctr">
                <a:lnSpc>
                  <a:spcPct val="100000"/>
                </a:lnSpc>
                <a:spcBef>
                  <a:spcPts val="0"/>
                </a:spcBef>
                <a:spcAft>
                  <a:spcPts val="0"/>
                </a:spcAft>
                <a:buNone/>
              </a:pPr>
              <a:r>
                <a:t/>
              </a:r>
              <a:endParaRPr b="0" i="0" sz="1067" u="none" cap="none" strike="noStrike">
                <a:solidFill>
                  <a:srgbClr val="434343"/>
                </a:solidFill>
                <a:latin typeface="Verdana"/>
                <a:ea typeface="Verdana"/>
                <a:cs typeface="Verdana"/>
                <a:sym typeface="Verdana"/>
              </a:endParaRPr>
            </a:p>
          </p:txBody>
        </p:sp>
      </p:grpSp>
      <p:grpSp>
        <p:nvGrpSpPr>
          <p:cNvPr id="551" name="Google Shape;551;p84"/>
          <p:cNvGrpSpPr/>
          <p:nvPr/>
        </p:nvGrpSpPr>
        <p:grpSpPr>
          <a:xfrm>
            <a:off x="4215020" y="2137762"/>
            <a:ext cx="3573309" cy="3433059"/>
            <a:chOff x="4251490" y="1846013"/>
            <a:chExt cx="2118689" cy="2574794"/>
          </a:xfrm>
        </p:grpSpPr>
        <p:sp>
          <p:nvSpPr>
            <p:cNvPr id="552" name="Google Shape;552;p84"/>
            <p:cNvSpPr/>
            <p:nvPr/>
          </p:nvSpPr>
          <p:spPr>
            <a:xfrm>
              <a:off x="5116038" y="1846013"/>
              <a:ext cx="449352" cy="518250"/>
            </a:xfrm>
            <a:custGeom>
              <a:rect b="b" l="l" r="r" t="t"/>
              <a:pathLst>
                <a:path extrusionOk="0" h="20730" w="20718">
                  <a:moveTo>
                    <a:pt x="10359" y="1"/>
                  </a:moveTo>
                  <a:cubicBezTo>
                    <a:pt x="4632" y="1"/>
                    <a:pt x="1" y="4644"/>
                    <a:pt x="1" y="10371"/>
                  </a:cubicBezTo>
                  <a:cubicBezTo>
                    <a:pt x="1" y="16086"/>
                    <a:pt x="4632" y="20730"/>
                    <a:pt x="10359" y="20730"/>
                  </a:cubicBezTo>
                  <a:cubicBezTo>
                    <a:pt x="16086" y="20730"/>
                    <a:pt x="20718" y="16086"/>
                    <a:pt x="20718" y="10371"/>
                  </a:cubicBezTo>
                  <a:cubicBezTo>
                    <a:pt x="20718" y="4644"/>
                    <a:pt x="16086" y="1"/>
                    <a:pt x="1035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1867" u="none" cap="none" strike="noStrike">
                  <a:solidFill>
                    <a:srgbClr val="FFFFFF"/>
                  </a:solidFill>
                  <a:latin typeface="Verdana"/>
                  <a:ea typeface="Verdana"/>
                  <a:cs typeface="Verdana"/>
                  <a:sym typeface="Verdana"/>
                </a:rPr>
                <a:t>08</a:t>
              </a:r>
              <a:endParaRPr b="1" i="0" sz="1067" u="none" cap="none" strike="noStrike">
                <a:solidFill>
                  <a:srgbClr val="000000"/>
                </a:solidFill>
                <a:latin typeface="Verdana"/>
                <a:ea typeface="Verdana"/>
                <a:cs typeface="Verdana"/>
                <a:sym typeface="Verdana"/>
              </a:endParaRPr>
            </a:p>
          </p:txBody>
        </p:sp>
        <p:sp>
          <p:nvSpPr>
            <p:cNvPr id="553" name="Google Shape;553;p84"/>
            <p:cNvSpPr/>
            <p:nvPr/>
          </p:nvSpPr>
          <p:spPr>
            <a:xfrm>
              <a:off x="5356237" y="1880613"/>
              <a:ext cx="275732" cy="559925"/>
            </a:xfrm>
            <a:custGeom>
              <a:rect b="b" l="l" r="r" t="t"/>
              <a:pathLst>
                <a:path extrusionOk="0" fill="none" h="22397" w="14371">
                  <a:moveTo>
                    <a:pt x="11918" y="1"/>
                  </a:moveTo>
                  <a:cubicBezTo>
                    <a:pt x="13466" y="2298"/>
                    <a:pt x="14371" y="5061"/>
                    <a:pt x="14371" y="8037"/>
                  </a:cubicBezTo>
                  <a:cubicBezTo>
                    <a:pt x="14371" y="15967"/>
                    <a:pt x="7930" y="22396"/>
                    <a:pt x="0" y="22396"/>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554" name="Google Shape;554;p84"/>
            <p:cNvGrpSpPr/>
            <p:nvPr/>
          </p:nvGrpSpPr>
          <p:grpSpPr>
            <a:xfrm>
              <a:off x="4577079" y="2094138"/>
              <a:ext cx="1793100" cy="1395125"/>
              <a:chOff x="4618913" y="2023550"/>
              <a:chExt cx="1793100" cy="1395125"/>
            </a:xfrm>
          </p:grpSpPr>
          <p:sp>
            <p:nvSpPr>
              <p:cNvPr id="555" name="Google Shape;555;p84"/>
              <p:cNvSpPr/>
              <p:nvPr/>
            </p:nvSpPr>
            <p:spPr>
              <a:xfrm>
                <a:off x="5989913" y="2088450"/>
                <a:ext cx="367025" cy="126225"/>
              </a:xfrm>
              <a:custGeom>
                <a:rect b="b" l="l" r="r" t="t"/>
                <a:pathLst>
                  <a:path extrusionOk="0" fill="none" h="5049" w="14681">
                    <a:moveTo>
                      <a:pt x="14681" y="0"/>
                    </a:moveTo>
                    <a:lnTo>
                      <a:pt x="5037" y="0"/>
                    </a:lnTo>
                    <a:cubicBezTo>
                      <a:pt x="2262" y="0"/>
                      <a:pt x="0" y="2262"/>
                      <a:pt x="0" y="5048"/>
                    </a:cubicBezTo>
                  </a:path>
                </a:pathLst>
              </a:custGeom>
              <a:noFill/>
              <a:ln cap="flat" cmpd="sng" w="40775">
                <a:solidFill>
                  <a:schemeClr val="accent5"/>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56" name="Google Shape;556;p84"/>
              <p:cNvSpPr/>
              <p:nvPr/>
            </p:nvSpPr>
            <p:spPr>
              <a:xfrm>
                <a:off x="4618913" y="2214650"/>
                <a:ext cx="1371025" cy="1204025"/>
              </a:xfrm>
              <a:custGeom>
                <a:rect b="b" l="l" r="r" t="t"/>
                <a:pathLst>
                  <a:path extrusionOk="0" fill="none" h="48161" w="54841">
                    <a:moveTo>
                      <a:pt x="13883" y="1905"/>
                    </a:moveTo>
                    <a:lnTo>
                      <a:pt x="5036" y="1905"/>
                    </a:lnTo>
                    <a:cubicBezTo>
                      <a:pt x="2250" y="1905"/>
                      <a:pt x="0" y="4167"/>
                      <a:pt x="0" y="6954"/>
                    </a:cubicBezTo>
                    <a:lnTo>
                      <a:pt x="0" y="34671"/>
                    </a:lnTo>
                    <a:cubicBezTo>
                      <a:pt x="0" y="37457"/>
                      <a:pt x="2250" y="39719"/>
                      <a:pt x="5036" y="39719"/>
                    </a:cubicBezTo>
                    <a:lnTo>
                      <a:pt x="20372" y="39719"/>
                    </a:lnTo>
                    <a:cubicBezTo>
                      <a:pt x="21027" y="39719"/>
                      <a:pt x="21634" y="40029"/>
                      <a:pt x="22015" y="40553"/>
                    </a:cubicBezTo>
                    <a:lnTo>
                      <a:pt x="25765" y="47054"/>
                    </a:lnTo>
                    <a:cubicBezTo>
                      <a:pt x="26587" y="48161"/>
                      <a:pt x="28254" y="48161"/>
                      <a:pt x="29063" y="47054"/>
                    </a:cubicBezTo>
                    <a:lnTo>
                      <a:pt x="32814" y="40553"/>
                    </a:lnTo>
                    <a:cubicBezTo>
                      <a:pt x="33207" y="40029"/>
                      <a:pt x="33814" y="39719"/>
                      <a:pt x="34469" y="39719"/>
                    </a:cubicBezTo>
                    <a:lnTo>
                      <a:pt x="49792" y="39719"/>
                    </a:lnTo>
                    <a:cubicBezTo>
                      <a:pt x="52578" y="39719"/>
                      <a:pt x="54840" y="37457"/>
                      <a:pt x="54840" y="34671"/>
                    </a:cubicBezTo>
                    <a:lnTo>
                      <a:pt x="54840" y="0"/>
                    </a:lnTo>
                  </a:path>
                </a:pathLst>
              </a:custGeom>
              <a:noFill/>
              <a:ln cap="flat" cmpd="sng" w="40775">
                <a:solidFill>
                  <a:schemeClr val="accent5"/>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57" name="Google Shape;557;p84"/>
              <p:cNvSpPr/>
              <p:nvPr/>
            </p:nvSpPr>
            <p:spPr>
              <a:xfrm>
                <a:off x="6301863" y="2023550"/>
                <a:ext cx="110150" cy="129800"/>
              </a:xfrm>
              <a:custGeom>
                <a:rect b="b" l="l" r="r" t="t"/>
                <a:pathLst>
                  <a:path extrusionOk="0" h="5192" w="4406">
                    <a:moveTo>
                      <a:pt x="24" y="0"/>
                    </a:moveTo>
                    <a:lnTo>
                      <a:pt x="2274" y="2572"/>
                    </a:lnTo>
                    <a:lnTo>
                      <a:pt x="0" y="5180"/>
                    </a:lnTo>
                    <a:lnTo>
                      <a:pt x="12" y="5192"/>
                    </a:lnTo>
                    <a:lnTo>
                      <a:pt x="2119" y="5192"/>
                    </a:lnTo>
                    <a:lnTo>
                      <a:pt x="3334" y="3799"/>
                    </a:lnTo>
                    <a:lnTo>
                      <a:pt x="4405" y="2572"/>
                    </a:lnTo>
                    <a:lnTo>
                      <a:pt x="216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558" name="Google Shape;558;p84"/>
            <p:cNvGrpSpPr/>
            <p:nvPr/>
          </p:nvGrpSpPr>
          <p:grpSpPr>
            <a:xfrm>
              <a:off x="5240393" y="3557046"/>
              <a:ext cx="44375" cy="189821"/>
              <a:chOff x="5282088" y="3392133"/>
              <a:chExt cx="44375" cy="189821"/>
            </a:xfrm>
          </p:grpSpPr>
          <p:sp>
            <p:nvSpPr>
              <p:cNvPr id="559" name="Google Shape;559;p84"/>
              <p:cNvSpPr/>
              <p:nvPr/>
            </p:nvSpPr>
            <p:spPr>
              <a:xfrm>
                <a:off x="5282088" y="3392133"/>
                <a:ext cx="44375" cy="44375"/>
              </a:xfrm>
              <a:custGeom>
                <a:rect b="b" l="l" r="r" t="t"/>
                <a:pathLst>
                  <a:path extrusionOk="0" h="1775" w="1775">
                    <a:moveTo>
                      <a:pt x="893" y="1"/>
                    </a:moveTo>
                    <a:cubicBezTo>
                      <a:pt x="405" y="1"/>
                      <a:pt x="0" y="394"/>
                      <a:pt x="0" y="894"/>
                    </a:cubicBezTo>
                    <a:cubicBezTo>
                      <a:pt x="0" y="1382"/>
                      <a:pt x="405" y="1775"/>
                      <a:pt x="893" y="1775"/>
                    </a:cubicBezTo>
                    <a:cubicBezTo>
                      <a:pt x="1381" y="1775"/>
                      <a:pt x="1774" y="1382"/>
                      <a:pt x="1774" y="894"/>
                    </a:cubicBezTo>
                    <a:cubicBezTo>
                      <a:pt x="1774" y="394"/>
                      <a:pt x="1381" y="1"/>
                      <a:pt x="8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60" name="Google Shape;560;p84"/>
              <p:cNvSpPr/>
              <p:nvPr/>
            </p:nvSpPr>
            <p:spPr>
              <a:xfrm>
                <a:off x="5282088" y="3468338"/>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61" name="Google Shape;561;p84"/>
              <p:cNvSpPr/>
              <p:nvPr/>
            </p:nvSpPr>
            <p:spPr>
              <a:xfrm>
                <a:off x="5282088" y="3537279"/>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562" name="Google Shape;562;p84"/>
            <p:cNvSpPr txBox="1"/>
            <p:nvPr/>
          </p:nvSpPr>
          <p:spPr>
            <a:xfrm>
              <a:off x="4532952" y="2816171"/>
              <a:ext cx="1462067"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ACOMPAÑAR LA IMPLEMENTACIÓN DEL PLAN DE MEJORAMIENTO INTEGRAL</a:t>
              </a:r>
              <a:endParaRPr/>
            </a:p>
            <a:p>
              <a:pPr indent="0" lvl="0" marL="0" marR="0" rtl="0" algn="ctr">
                <a:lnSpc>
                  <a:spcPct val="100000"/>
                </a:lnSpc>
                <a:spcBef>
                  <a:spcPts val="800"/>
                </a:spcBef>
                <a:spcAft>
                  <a:spcPts val="0"/>
                </a:spcAft>
                <a:buNone/>
              </a:pPr>
              <a:r>
                <a:rPr b="0" i="0" lang="es-CO" sz="1067" u="none" cap="none" strike="noStrike">
                  <a:solidFill>
                    <a:srgbClr val="434343"/>
                  </a:solidFill>
                  <a:latin typeface="Fira Sans Extra Condensed Medium"/>
                  <a:ea typeface="Fira Sans Extra Condensed Medium"/>
                  <a:cs typeface="Fira Sans Extra Condensed Medium"/>
                  <a:sym typeface="Fira Sans Extra Condensed Medium"/>
                </a:rPr>
                <a:t>EFO</a:t>
              </a:r>
              <a:endParaRPr/>
            </a:p>
            <a:p>
              <a:pPr indent="0" lvl="0" marL="0" marR="0" rtl="0" algn="ctr">
                <a:lnSpc>
                  <a:spcPct val="100000"/>
                </a:lnSpc>
                <a:spcBef>
                  <a:spcPts val="800"/>
                </a:spcBef>
                <a:spcAft>
                  <a:spcPts val="0"/>
                </a:spcAft>
                <a:buNone/>
              </a:pPr>
              <a:r>
                <a:t/>
              </a:r>
              <a:endParaRPr b="0" i="0" sz="1067"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800"/>
                </a:spcBef>
                <a:spcAft>
                  <a:spcPts val="0"/>
                </a:spcAft>
                <a:buNone/>
              </a:pPr>
              <a:r>
                <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563" name="Google Shape;563;p84"/>
            <p:cNvSpPr txBox="1"/>
            <p:nvPr/>
          </p:nvSpPr>
          <p:spPr>
            <a:xfrm>
              <a:off x="4251490" y="3848107"/>
              <a:ext cx="1847497" cy="572700"/>
            </a:xfrm>
            <a:prstGeom prst="rect">
              <a:avLst/>
            </a:prstGeom>
            <a:noFill/>
            <a:ln>
              <a:noFill/>
            </a:ln>
          </p:spPr>
          <p:txBody>
            <a:bodyPr anchorCtr="0" anchor="ctr" bIns="121900" lIns="121900" spcFirstLastPara="1" rIns="121900" wrap="square" tIns="121900">
              <a:noAutofit/>
            </a:bodyPr>
            <a:lstStyle/>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Se hace el acompañamiento metodológico a la ejecución de las actividades que </a:t>
              </a:r>
              <a:r>
                <a:rPr lang="es-CO" sz="1067">
                  <a:solidFill>
                    <a:srgbClr val="434343"/>
                  </a:solidFill>
                  <a:latin typeface="Verdana"/>
                  <a:ea typeface="Verdana"/>
                  <a:cs typeface="Verdana"/>
                  <a:sym typeface="Verdana"/>
                </a:rPr>
                <a:t>correspondan</a:t>
              </a:r>
              <a:r>
                <a:rPr b="0" i="0" lang="es-CO" sz="1067" u="none" cap="none" strike="noStrike">
                  <a:solidFill>
                    <a:srgbClr val="434343"/>
                  </a:solidFill>
                  <a:latin typeface="Verdana"/>
                  <a:ea typeface="Verdana"/>
                  <a:cs typeface="Verdana"/>
                  <a:sym typeface="Verdana"/>
                </a:rPr>
                <a:t> al nivel </a:t>
              </a:r>
              <a:r>
                <a:rPr lang="es-CO" sz="1067">
                  <a:solidFill>
                    <a:srgbClr val="434343"/>
                  </a:solidFill>
                  <a:latin typeface="Verdana"/>
                  <a:ea typeface="Verdana"/>
                  <a:cs typeface="Verdana"/>
                  <a:sym typeface="Verdana"/>
                </a:rPr>
                <a:t>estratégico</a:t>
              </a:r>
              <a:r>
                <a:rPr b="0" i="0" lang="es-CO" sz="1067" u="none" cap="none" strike="noStrike">
                  <a:solidFill>
                    <a:srgbClr val="434343"/>
                  </a:solidFill>
                  <a:latin typeface="Verdana"/>
                  <a:ea typeface="Verdana"/>
                  <a:cs typeface="Verdana"/>
                  <a:sym typeface="Verdana"/>
                </a:rPr>
                <a:t> y de sostenibilidad atendiendo el instructivo de intervención integral D102PR01I01</a:t>
              </a:r>
              <a:endParaRPr b="0" i="0" sz="1067" u="none" cap="none" strike="noStrike">
                <a:solidFill>
                  <a:srgbClr val="434343"/>
                </a:solidFill>
                <a:latin typeface="Verdana"/>
                <a:ea typeface="Verdana"/>
                <a:cs typeface="Verdana"/>
                <a:sym typeface="Verdana"/>
              </a:endParaRPr>
            </a:p>
          </p:txBody>
        </p:sp>
      </p:grpSp>
      <p:grpSp>
        <p:nvGrpSpPr>
          <p:cNvPr id="564" name="Google Shape;564;p84"/>
          <p:cNvGrpSpPr/>
          <p:nvPr/>
        </p:nvGrpSpPr>
        <p:grpSpPr>
          <a:xfrm>
            <a:off x="6675321" y="569372"/>
            <a:ext cx="3147203" cy="3989531"/>
            <a:chOff x="5764024" y="713065"/>
            <a:chExt cx="2154714" cy="2992148"/>
          </a:xfrm>
        </p:grpSpPr>
        <p:sp>
          <p:nvSpPr>
            <p:cNvPr id="565" name="Google Shape;565;p84"/>
            <p:cNvSpPr/>
            <p:nvPr/>
          </p:nvSpPr>
          <p:spPr>
            <a:xfrm>
              <a:off x="6751687" y="3096438"/>
              <a:ext cx="488421" cy="517950"/>
            </a:xfrm>
            <a:custGeom>
              <a:rect b="b" l="l" r="r" t="t"/>
              <a:pathLst>
                <a:path extrusionOk="0" h="20718" w="20730">
                  <a:moveTo>
                    <a:pt x="10371" y="1"/>
                  </a:moveTo>
                  <a:cubicBezTo>
                    <a:pt x="4644" y="1"/>
                    <a:pt x="0" y="4633"/>
                    <a:pt x="0" y="10359"/>
                  </a:cubicBezTo>
                  <a:cubicBezTo>
                    <a:pt x="0" y="16074"/>
                    <a:pt x="4644" y="20718"/>
                    <a:pt x="10371" y="20718"/>
                  </a:cubicBezTo>
                  <a:cubicBezTo>
                    <a:pt x="16086" y="20718"/>
                    <a:pt x="20729" y="16074"/>
                    <a:pt x="20729" y="10359"/>
                  </a:cubicBezTo>
                  <a:cubicBezTo>
                    <a:pt x="20729" y="4633"/>
                    <a:pt x="16086" y="1"/>
                    <a:pt x="10371" y="1"/>
                  </a:cubicBezTo>
                  <a:close/>
                </a:path>
              </a:pathLst>
            </a:custGeom>
            <a:solidFill>
              <a:srgbClr val="00B05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1867" u="none" cap="none" strike="noStrike">
                  <a:solidFill>
                    <a:srgbClr val="FFFFFF"/>
                  </a:solidFill>
                  <a:latin typeface="Verdana"/>
                  <a:ea typeface="Verdana"/>
                  <a:cs typeface="Verdana"/>
                  <a:sym typeface="Verdana"/>
                </a:rPr>
                <a:t>09</a:t>
              </a:r>
              <a:endParaRPr b="1" i="0" sz="1333" u="none" cap="none" strike="noStrike">
                <a:solidFill>
                  <a:srgbClr val="000000"/>
                </a:solidFill>
                <a:latin typeface="Verdana"/>
                <a:ea typeface="Verdana"/>
                <a:cs typeface="Verdana"/>
                <a:sym typeface="Verdana"/>
              </a:endParaRPr>
            </a:p>
          </p:txBody>
        </p:sp>
        <p:sp>
          <p:nvSpPr>
            <p:cNvPr id="566" name="Google Shape;566;p84"/>
            <p:cNvSpPr/>
            <p:nvPr/>
          </p:nvSpPr>
          <p:spPr>
            <a:xfrm>
              <a:off x="6625513" y="3098563"/>
              <a:ext cx="325950" cy="606650"/>
            </a:xfrm>
            <a:custGeom>
              <a:rect b="b" l="l" r="r" t="t"/>
              <a:pathLst>
                <a:path extrusionOk="0" fill="none" h="24266" w="13038">
                  <a:moveTo>
                    <a:pt x="13038" y="24265"/>
                  </a:moveTo>
                  <a:cubicBezTo>
                    <a:pt x="10311" y="23742"/>
                    <a:pt x="7716" y="22420"/>
                    <a:pt x="5620" y="20313"/>
                  </a:cubicBezTo>
                  <a:cubicBezTo>
                    <a:pt x="0" y="14705"/>
                    <a:pt x="0" y="5608"/>
                    <a:pt x="5620" y="1"/>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nvGrpSpPr>
            <p:cNvPr id="567" name="Google Shape;567;p84"/>
            <p:cNvGrpSpPr/>
            <p:nvPr/>
          </p:nvGrpSpPr>
          <p:grpSpPr>
            <a:xfrm flipH="1">
              <a:off x="6125638" y="2170175"/>
              <a:ext cx="1793100" cy="1395450"/>
              <a:chOff x="5753863" y="2089625"/>
              <a:chExt cx="1793100" cy="1395450"/>
            </a:xfrm>
          </p:grpSpPr>
          <p:sp>
            <p:nvSpPr>
              <p:cNvPr id="568" name="Google Shape;568;p84"/>
              <p:cNvSpPr/>
              <p:nvPr/>
            </p:nvSpPr>
            <p:spPr>
              <a:xfrm>
                <a:off x="5808938" y="3293950"/>
                <a:ext cx="367025" cy="126225"/>
              </a:xfrm>
              <a:custGeom>
                <a:rect b="b" l="l" r="r" t="t"/>
                <a:pathLst>
                  <a:path extrusionOk="0" fill="none" h="5049" w="14681">
                    <a:moveTo>
                      <a:pt x="0" y="5048"/>
                    </a:moveTo>
                    <a:lnTo>
                      <a:pt x="9632" y="5048"/>
                    </a:lnTo>
                    <a:cubicBezTo>
                      <a:pt x="12418"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569" name="Google Shape;569;p84"/>
              <p:cNvSpPr/>
              <p:nvPr/>
            </p:nvSpPr>
            <p:spPr>
              <a:xfrm>
                <a:off x="6175938" y="2089625"/>
                <a:ext cx="1371025" cy="1204350"/>
              </a:xfrm>
              <a:custGeom>
                <a:rect b="b" l="l" r="r" t="t"/>
                <a:pathLst>
                  <a:path extrusionOk="0" fill="none" h="48174" w="54841">
                    <a:moveTo>
                      <a:pt x="40958" y="46268"/>
                    </a:moveTo>
                    <a:lnTo>
                      <a:pt x="49805" y="46268"/>
                    </a:lnTo>
                    <a:cubicBezTo>
                      <a:pt x="52591" y="46268"/>
                      <a:pt x="54841" y="44006"/>
                      <a:pt x="54841" y="41220"/>
                    </a:cubicBezTo>
                    <a:lnTo>
                      <a:pt x="54841" y="13490"/>
                    </a:lnTo>
                    <a:cubicBezTo>
                      <a:pt x="54841" y="10704"/>
                      <a:pt x="52591" y="8454"/>
                      <a:pt x="49805" y="8454"/>
                    </a:cubicBezTo>
                    <a:lnTo>
                      <a:pt x="34469" y="8454"/>
                    </a:lnTo>
                    <a:cubicBezTo>
                      <a:pt x="33814" y="8454"/>
                      <a:pt x="33207" y="8145"/>
                      <a:pt x="32826" y="7621"/>
                    </a:cubicBezTo>
                    <a:lnTo>
                      <a:pt x="29076" y="1120"/>
                    </a:lnTo>
                    <a:cubicBezTo>
                      <a:pt x="28254" y="1"/>
                      <a:pt x="26587" y="1"/>
                      <a:pt x="25778" y="1120"/>
                    </a:cubicBezTo>
                    <a:lnTo>
                      <a:pt x="22027" y="7621"/>
                    </a:lnTo>
                    <a:cubicBezTo>
                      <a:pt x="21634" y="8145"/>
                      <a:pt x="21027" y="8454"/>
                      <a:pt x="20372" y="8454"/>
                    </a:cubicBezTo>
                    <a:lnTo>
                      <a:pt x="5049" y="8454"/>
                    </a:lnTo>
                    <a:cubicBezTo>
                      <a:pt x="2263"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570" name="Google Shape;570;p84"/>
              <p:cNvSpPr/>
              <p:nvPr/>
            </p:nvSpPr>
            <p:spPr>
              <a:xfrm>
                <a:off x="5753863" y="3354975"/>
                <a:ext cx="110150" cy="130100"/>
              </a:xfrm>
              <a:custGeom>
                <a:rect b="b" l="l" r="r" t="t"/>
                <a:pathLst>
                  <a:path extrusionOk="0" h="5204" w="4406">
                    <a:moveTo>
                      <a:pt x="2287" y="0"/>
                    </a:moveTo>
                    <a:lnTo>
                      <a:pt x="1072" y="1405"/>
                    </a:lnTo>
                    <a:lnTo>
                      <a:pt x="1" y="2631"/>
                    </a:lnTo>
                    <a:lnTo>
                      <a:pt x="2239" y="5203"/>
                    </a:lnTo>
                    <a:lnTo>
                      <a:pt x="4382"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grpSp>
          <p:nvGrpSpPr>
            <p:cNvPr id="571" name="Google Shape;571;p84"/>
            <p:cNvGrpSpPr/>
            <p:nvPr/>
          </p:nvGrpSpPr>
          <p:grpSpPr>
            <a:xfrm>
              <a:off x="6788818" y="1910230"/>
              <a:ext cx="44675" cy="177671"/>
              <a:chOff x="6839113" y="1923017"/>
              <a:chExt cx="44675" cy="177671"/>
            </a:xfrm>
          </p:grpSpPr>
          <p:sp>
            <p:nvSpPr>
              <p:cNvPr id="572" name="Google Shape;572;p84"/>
              <p:cNvSpPr/>
              <p:nvPr/>
            </p:nvSpPr>
            <p:spPr>
              <a:xfrm>
                <a:off x="6839113" y="1991960"/>
                <a:ext cx="44675" cy="44675"/>
              </a:xfrm>
              <a:custGeom>
                <a:rect b="b" l="l" r="r" t="t"/>
                <a:pathLst>
                  <a:path extrusionOk="0" h="1787" w="1787">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573" name="Google Shape;573;p84"/>
              <p:cNvSpPr/>
              <p:nvPr/>
            </p:nvSpPr>
            <p:spPr>
              <a:xfrm>
                <a:off x="6839113" y="1923017"/>
                <a:ext cx="44675"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574" name="Google Shape;574;p84"/>
              <p:cNvSpPr/>
              <p:nvPr/>
            </p:nvSpPr>
            <p:spPr>
              <a:xfrm>
                <a:off x="6839113" y="2056313"/>
                <a:ext cx="44675" cy="44375"/>
              </a:xfrm>
              <a:custGeom>
                <a:rect b="b" l="l" r="r" t="t"/>
                <a:pathLst>
                  <a:path extrusionOk="0" h="1775" w="1787">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sp>
          <p:nvSpPr>
            <p:cNvPr id="575" name="Google Shape;575;p84"/>
            <p:cNvSpPr txBox="1"/>
            <p:nvPr/>
          </p:nvSpPr>
          <p:spPr>
            <a:xfrm>
              <a:off x="6037310" y="2558593"/>
              <a:ext cx="1579115"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467" u="none" cap="none" strike="noStrike">
                  <a:solidFill>
                    <a:srgbClr val="434343"/>
                  </a:solidFill>
                  <a:latin typeface="Fira Sans Extra Condensed Medium"/>
                  <a:ea typeface="Fira Sans Extra Condensed Medium"/>
                  <a:cs typeface="Fira Sans Extra Condensed Medium"/>
                  <a:sym typeface="Fira Sans Extra Condensed Medium"/>
                </a:rPr>
                <a:t>REALIZAR SEGUIMIENTO AL PLAN DE MEJORAMIENTO INTEGRAL</a:t>
              </a:r>
              <a:endParaRPr/>
            </a:p>
          </p:txBody>
        </p:sp>
        <p:sp>
          <p:nvSpPr>
            <p:cNvPr id="576" name="Google Shape;576;p84"/>
            <p:cNvSpPr txBox="1"/>
            <p:nvPr/>
          </p:nvSpPr>
          <p:spPr>
            <a:xfrm>
              <a:off x="5764024" y="713065"/>
              <a:ext cx="2043175" cy="655272"/>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067" u="none" cap="none" strike="noStrike">
                  <a:solidFill>
                    <a:srgbClr val="434343"/>
                  </a:solidFill>
                  <a:latin typeface="Verdana"/>
                  <a:ea typeface="Verdana"/>
                  <a:cs typeface="Verdana"/>
                  <a:sym typeface="Verdana"/>
                </a:rPr>
                <a:t>Trimestralmente se realiza verificación del porcentaje de avance de los planes a partir de la información cargada en GINA</a:t>
              </a:r>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p:txBody>
        </p:sp>
      </p:grpSp>
      <p:grpSp>
        <p:nvGrpSpPr>
          <p:cNvPr id="577" name="Google Shape;577;p84"/>
          <p:cNvGrpSpPr/>
          <p:nvPr/>
        </p:nvGrpSpPr>
        <p:grpSpPr>
          <a:xfrm>
            <a:off x="8992461" y="2234540"/>
            <a:ext cx="3078689" cy="3939195"/>
            <a:chOff x="1152686" y="1936563"/>
            <a:chExt cx="2120377" cy="2954396"/>
          </a:xfrm>
        </p:grpSpPr>
        <p:sp>
          <p:nvSpPr>
            <p:cNvPr id="578" name="Google Shape;578;p84"/>
            <p:cNvSpPr/>
            <p:nvPr/>
          </p:nvSpPr>
          <p:spPr>
            <a:xfrm>
              <a:off x="2029393" y="1936563"/>
              <a:ext cx="403189" cy="518250"/>
            </a:xfrm>
            <a:custGeom>
              <a:rect b="b" l="l" r="r" t="t"/>
              <a:pathLst>
                <a:path extrusionOk="0" h="20730" w="2073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FFC00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1867" u="none" cap="none" strike="noStrike">
                  <a:solidFill>
                    <a:srgbClr val="FFFFFF"/>
                  </a:solidFill>
                  <a:latin typeface="Verdana"/>
                  <a:ea typeface="Verdana"/>
                  <a:cs typeface="Verdana"/>
                  <a:sym typeface="Verdana"/>
                </a:rPr>
                <a:t>10</a:t>
              </a:r>
              <a:endParaRPr b="1" i="0" sz="1867" u="none" cap="none" strike="noStrike">
                <a:solidFill>
                  <a:srgbClr val="000000"/>
                </a:solidFill>
                <a:latin typeface="Verdana"/>
                <a:ea typeface="Verdana"/>
                <a:cs typeface="Verdana"/>
                <a:sym typeface="Verdana"/>
              </a:endParaRPr>
            </a:p>
          </p:txBody>
        </p:sp>
        <p:sp>
          <p:nvSpPr>
            <p:cNvPr id="579" name="Google Shape;579;p84"/>
            <p:cNvSpPr/>
            <p:nvPr/>
          </p:nvSpPr>
          <p:spPr>
            <a:xfrm>
              <a:off x="2255929" y="1983038"/>
              <a:ext cx="254666" cy="559925"/>
            </a:xfrm>
            <a:custGeom>
              <a:rect b="b" l="l" r="r" t="t"/>
              <a:pathLst>
                <a:path extrusionOk="0" fill="none" h="22397" w="14360">
                  <a:moveTo>
                    <a:pt x="11907" y="1"/>
                  </a:moveTo>
                  <a:cubicBezTo>
                    <a:pt x="13455" y="2298"/>
                    <a:pt x="14360" y="5061"/>
                    <a:pt x="14360" y="8037"/>
                  </a:cubicBezTo>
                  <a:cubicBezTo>
                    <a:pt x="14360" y="15967"/>
                    <a:pt x="7930" y="22396"/>
                    <a:pt x="1" y="22396"/>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580" name="Google Shape;580;p84"/>
            <p:cNvGrpSpPr/>
            <p:nvPr/>
          </p:nvGrpSpPr>
          <p:grpSpPr>
            <a:xfrm>
              <a:off x="1479938" y="2094138"/>
              <a:ext cx="1793125" cy="1456351"/>
              <a:chOff x="1597088" y="2023550"/>
              <a:chExt cx="1793125" cy="1456351"/>
            </a:xfrm>
          </p:grpSpPr>
          <p:sp>
            <p:nvSpPr>
              <p:cNvPr id="581" name="Google Shape;581;p84"/>
              <p:cNvSpPr/>
              <p:nvPr/>
            </p:nvSpPr>
            <p:spPr>
              <a:xfrm>
                <a:off x="2968088" y="2088450"/>
                <a:ext cx="367050" cy="126225"/>
              </a:xfrm>
              <a:custGeom>
                <a:rect b="b" l="l" r="r" t="t"/>
                <a:pathLst>
                  <a:path extrusionOk="0" fill="none" h="5049" w="14682">
                    <a:moveTo>
                      <a:pt x="14681" y="0"/>
                    </a:moveTo>
                    <a:lnTo>
                      <a:pt x="5037" y="0"/>
                    </a:lnTo>
                    <a:cubicBezTo>
                      <a:pt x="2251" y="0"/>
                      <a:pt x="1" y="2262"/>
                      <a:pt x="1" y="5048"/>
                    </a:cubicBez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82" name="Google Shape;582;p84"/>
              <p:cNvSpPr/>
              <p:nvPr/>
            </p:nvSpPr>
            <p:spPr>
              <a:xfrm>
                <a:off x="1597088" y="2214650"/>
                <a:ext cx="1371025" cy="1265251"/>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rgbClr val="FFC000"/>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83" name="Google Shape;583;p84"/>
              <p:cNvSpPr/>
              <p:nvPr/>
            </p:nvSpPr>
            <p:spPr>
              <a:xfrm>
                <a:off x="3280038" y="2023550"/>
                <a:ext cx="110175" cy="129800"/>
              </a:xfrm>
              <a:custGeom>
                <a:rect b="b" l="l" r="r" t="t"/>
                <a:pathLst>
                  <a:path extrusionOk="0" h="5192" w="4407">
                    <a:moveTo>
                      <a:pt x="25" y="0"/>
                    </a:moveTo>
                    <a:lnTo>
                      <a:pt x="2263" y="2572"/>
                    </a:lnTo>
                    <a:lnTo>
                      <a:pt x="1" y="5180"/>
                    </a:lnTo>
                    <a:lnTo>
                      <a:pt x="13" y="5192"/>
                    </a:lnTo>
                    <a:lnTo>
                      <a:pt x="2120" y="5192"/>
                    </a:lnTo>
                    <a:lnTo>
                      <a:pt x="3334" y="3799"/>
                    </a:lnTo>
                    <a:lnTo>
                      <a:pt x="4406" y="2572"/>
                    </a:lnTo>
                    <a:lnTo>
                      <a:pt x="2168" y="0"/>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584" name="Google Shape;584;p84"/>
            <p:cNvGrpSpPr/>
            <p:nvPr/>
          </p:nvGrpSpPr>
          <p:grpSpPr>
            <a:xfrm>
              <a:off x="2143250" y="3622364"/>
              <a:ext cx="44375" cy="182561"/>
              <a:chOff x="2260263" y="3457451"/>
              <a:chExt cx="44375" cy="182561"/>
            </a:xfrm>
          </p:grpSpPr>
          <p:sp>
            <p:nvSpPr>
              <p:cNvPr id="585" name="Google Shape;585;p84"/>
              <p:cNvSpPr/>
              <p:nvPr/>
            </p:nvSpPr>
            <p:spPr>
              <a:xfrm>
                <a:off x="2260263" y="3457451"/>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86" name="Google Shape;586;p84"/>
              <p:cNvSpPr/>
              <p:nvPr/>
            </p:nvSpPr>
            <p:spPr>
              <a:xfrm>
                <a:off x="2260263" y="3526394"/>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87" name="Google Shape;587;p84"/>
              <p:cNvSpPr/>
              <p:nvPr/>
            </p:nvSpPr>
            <p:spPr>
              <a:xfrm>
                <a:off x="2260263" y="3595337"/>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588" name="Google Shape;588;p84"/>
            <p:cNvSpPr txBox="1"/>
            <p:nvPr/>
          </p:nvSpPr>
          <p:spPr>
            <a:xfrm>
              <a:off x="1400155" y="2906426"/>
              <a:ext cx="1525438"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PRESENTAR ALERTAS AL COMITÉ</a:t>
              </a:r>
              <a:endParaRPr/>
            </a:p>
            <a:p>
              <a:pPr indent="0" lvl="0" marL="0" marR="0" rtl="0" algn="ctr">
                <a:lnSpc>
                  <a:spcPct val="100000"/>
                </a:lnSpc>
                <a:spcBef>
                  <a:spcPts val="80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OAPII</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800"/>
                </a:spcBef>
                <a:spcAft>
                  <a:spcPts val="0"/>
                </a:spcAft>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589" name="Google Shape;589;p84"/>
            <p:cNvSpPr txBox="1"/>
            <p:nvPr/>
          </p:nvSpPr>
          <p:spPr>
            <a:xfrm>
              <a:off x="1152686" y="4318259"/>
              <a:ext cx="1899871" cy="5727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b="0" i="0" sz="1067" u="none" cap="none" strike="noStrike">
                <a:solidFill>
                  <a:srgbClr val="434343"/>
                </a:solidFill>
                <a:latin typeface="Verdana"/>
                <a:ea typeface="Verdana"/>
                <a:cs typeface="Verdana"/>
                <a:sym typeface="Verdana"/>
              </a:endParaRPr>
            </a:p>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Cuando se identifiquen incumplimientos en más del 70% del total de actividades.</a:t>
              </a:r>
              <a:endParaRPr/>
            </a:p>
            <a:p>
              <a:pPr indent="-228594" lvl="0" marL="228594" marR="0" rtl="0" algn="ctr">
                <a:lnSpc>
                  <a:spcPct val="100000"/>
                </a:lnSpc>
                <a:spcBef>
                  <a:spcPts val="0"/>
                </a:spcBef>
                <a:spcAft>
                  <a:spcPts val="0"/>
                </a:spcAft>
                <a:buClr>
                  <a:srgbClr val="000000"/>
                </a:buClr>
                <a:buSzPts val="1200"/>
                <a:buFont typeface="Noto Sans Symbols"/>
                <a:buChar char="❖"/>
              </a:pPr>
              <a:r>
                <a:rPr b="0" i="0" lang="es-CO" sz="1067" u="none" cap="none" strike="noStrike">
                  <a:solidFill>
                    <a:srgbClr val="434343"/>
                  </a:solidFill>
                  <a:latin typeface="Verdana"/>
                  <a:ea typeface="Verdana"/>
                  <a:cs typeface="Verdana"/>
                  <a:sym typeface="Verdana"/>
                </a:rPr>
                <a:t>A partir del análisis que se realice se mide el impacto verificando la eficacia del plan de mejoramiento.</a:t>
              </a:r>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a:p>
              <a:pPr indent="-152394" lvl="0" marL="228594" marR="0" rtl="0" algn="ctr">
                <a:lnSpc>
                  <a:spcPct val="100000"/>
                </a:lnSpc>
                <a:spcBef>
                  <a:spcPts val="0"/>
                </a:spcBef>
                <a:spcAft>
                  <a:spcPts val="0"/>
                </a:spcAft>
                <a:buClr>
                  <a:srgbClr val="000000"/>
                </a:buClr>
                <a:buSzPts val="1200"/>
                <a:buFont typeface="Noto Sans Symbols"/>
                <a:buNone/>
              </a:pPr>
              <a:r>
                <a:t/>
              </a:r>
              <a:endParaRPr b="0" i="0" sz="1067" u="none" cap="none" strike="noStrike">
                <a:solidFill>
                  <a:srgbClr val="434343"/>
                </a:solidFill>
                <a:latin typeface="Verdana"/>
                <a:ea typeface="Verdana"/>
                <a:cs typeface="Verdana"/>
                <a:sym typeface="Verdana"/>
              </a:endParaRPr>
            </a:p>
          </p:txBody>
        </p:sp>
      </p:grpSp>
      <p:pic>
        <p:nvPicPr>
          <p:cNvPr id="590" name="Google Shape;590;p84"/>
          <p:cNvPicPr preferRelativeResize="0"/>
          <p:nvPr/>
        </p:nvPicPr>
        <p:blipFill rotWithShape="1">
          <a:blip r:embed="rId3">
            <a:alphaModFix/>
          </a:blip>
          <a:srcRect b="0" l="0" r="0" t="0"/>
          <a:stretch/>
        </p:blipFill>
        <p:spPr>
          <a:xfrm>
            <a:off x="794364" y="5359953"/>
            <a:ext cx="264364" cy="264364"/>
          </a:xfrm>
          <a:prstGeom prst="rect">
            <a:avLst/>
          </a:prstGeom>
          <a:noFill/>
          <a:ln>
            <a:noFill/>
          </a:ln>
        </p:spPr>
      </p:pic>
      <p:sp>
        <p:nvSpPr>
          <p:cNvPr id="591" name="Google Shape;591;p84"/>
          <p:cNvSpPr/>
          <p:nvPr/>
        </p:nvSpPr>
        <p:spPr>
          <a:xfrm>
            <a:off x="1519051" y="5807832"/>
            <a:ext cx="1195608" cy="276663"/>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Continuar Flujo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592" name="Google Shape;592;p84"/>
          <p:cNvSpPr txBox="1"/>
          <p:nvPr/>
        </p:nvSpPr>
        <p:spPr>
          <a:xfrm>
            <a:off x="163894" y="5377611"/>
            <a:ext cx="646977"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NO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593" name="Google Shape;593;p84"/>
          <p:cNvSpPr txBox="1"/>
          <p:nvPr/>
        </p:nvSpPr>
        <p:spPr>
          <a:xfrm>
            <a:off x="1715123" y="5346694"/>
            <a:ext cx="64697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SÍ</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594" name="Google Shape;594;p84"/>
          <p:cNvPicPr preferRelativeResize="0"/>
          <p:nvPr/>
        </p:nvPicPr>
        <p:blipFill rotWithShape="1">
          <a:blip r:embed="rId4">
            <a:alphaModFix/>
          </a:blip>
          <a:srcRect b="0" l="0" r="0" t="0"/>
          <a:stretch/>
        </p:blipFill>
        <p:spPr>
          <a:xfrm>
            <a:off x="2019721" y="5346241"/>
            <a:ext cx="232915" cy="232915"/>
          </a:xfrm>
          <a:prstGeom prst="rect">
            <a:avLst/>
          </a:prstGeom>
          <a:noFill/>
          <a:ln>
            <a:noFill/>
          </a:ln>
        </p:spPr>
      </p:pic>
      <p:pic>
        <p:nvPicPr>
          <p:cNvPr id="595" name="Google Shape;595;p84"/>
          <p:cNvPicPr preferRelativeResize="0"/>
          <p:nvPr/>
        </p:nvPicPr>
        <p:blipFill rotWithShape="1">
          <a:blip r:embed="rId5">
            <a:alphaModFix/>
          </a:blip>
          <a:srcRect b="0" l="0" r="0" t="0"/>
          <a:stretch/>
        </p:blipFill>
        <p:spPr>
          <a:xfrm>
            <a:off x="585515" y="6134578"/>
            <a:ext cx="233887" cy="233887"/>
          </a:xfrm>
          <a:prstGeom prst="rect">
            <a:avLst/>
          </a:prstGeom>
          <a:noFill/>
          <a:ln>
            <a:noFill/>
          </a:ln>
        </p:spPr>
      </p:pic>
      <p:sp>
        <p:nvSpPr>
          <p:cNvPr id="596" name="Google Shape;596;p84"/>
          <p:cNvSpPr txBox="1"/>
          <p:nvPr/>
        </p:nvSpPr>
        <p:spPr>
          <a:xfrm>
            <a:off x="3016527" y="1857634"/>
            <a:ext cx="1648096"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1 o 3 horas</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597" name="Google Shape;597;p84"/>
          <p:cNvSpPr txBox="1"/>
          <p:nvPr/>
        </p:nvSpPr>
        <p:spPr>
          <a:xfrm>
            <a:off x="845412" y="6112908"/>
            <a:ext cx="2040541"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2 horas por plan</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598" name="Google Shape;598;p84"/>
          <p:cNvPicPr preferRelativeResize="0"/>
          <p:nvPr/>
        </p:nvPicPr>
        <p:blipFill rotWithShape="1">
          <a:blip r:embed="rId6">
            <a:alphaModFix/>
          </a:blip>
          <a:srcRect b="0" l="0" r="0" t="0"/>
          <a:stretch/>
        </p:blipFill>
        <p:spPr>
          <a:xfrm>
            <a:off x="3323871" y="1886448"/>
            <a:ext cx="233887" cy="233887"/>
          </a:xfrm>
          <a:prstGeom prst="rect">
            <a:avLst/>
          </a:prstGeom>
          <a:noFill/>
          <a:ln>
            <a:noFill/>
          </a:ln>
        </p:spPr>
      </p:pic>
      <p:sp>
        <p:nvSpPr>
          <p:cNvPr id="599" name="Google Shape;599;p84"/>
          <p:cNvSpPr txBox="1"/>
          <p:nvPr/>
        </p:nvSpPr>
        <p:spPr>
          <a:xfrm>
            <a:off x="5157407" y="5873839"/>
            <a:ext cx="1648096" cy="461665"/>
          </a:xfrm>
          <a:prstGeom prst="rect">
            <a:avLst/>
          </a:prstGeom>
          <a:noFill/>
          <a:ln>
            <a:noFill/>
          </a:ln>
        </p:spPr>
        <p:txBody>
          <a:bodyPr anchorCtr="0" anchor="t" bIns="45700" lIns="91425" spcFirstLastPara="1" rIns="91425" wrap="square" tIns="45700">
            <a:spAutoFit/>
          </a:bodyPr>
          <a:lstStyle/>
          <a:p>
            <a:pPr indent="-455073" lvl="0" marL="455073" marR="0" rtl="0" algn="just">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2 a 3 horas por plan</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600" name="Google Shape;600;p84"/>
          <p:cNvPicPr preferRelativeResize="0"/>
          <p:nvPr/>
        </p:nvPicPr>
        <p:blipFill rotWithShape="1">
          <a:blip r:embed="rId5">
            <a:alphaModFix/>
          </a:blip>
          <a:srcRect b="0" l="0" r="0" t="0"/>
          <a:stretch/>
        </p:blipFill>
        <p:spPr>
          <a:xfrm>
            <a:off x="5443314" y="5893199"/>
            <a:ext cx="233887" cy="233887"/>
          </a:xfrm>
          <a:prstGeom prst="rect">
            <a:avLst/>
          </a:prstGeom>
          <a:noFill/>
          <a:ln>
            <a:noFill/>
          </a:ln>
        </p:spPr>
      </p:pic>
      <p:sp>
        <p:nvSpPr>
          <p:cNvPr id="601" name="Google Shape;601;p84"/>
          <p:cNvSpPr txBox="1"/>
          <p:nvPr/>
        </p:nvSpPr>
        <p:spPr>
          <a:xfrm>
            <a:off x="7748563" y="1576759"/>
            <a:ext cx="1648096"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1 a 2 semanas</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602" name="Google Shape;602;p84"/>
          <p:cNvPicPr preferRelativeResize="0"/>
          <p:nvPr/>
        </p:nvPicPr>
        <p:blipFill rotWithShape="1">
          <a:blip r:embed="rId6">
            <a:alphaModFix/>
          </a:blip>
          <a:srcRect b="0" l="0" r="0" t="0"/>
          <a:stretch/>
        </p:blipFill>
        <p:spPr>
          <a:xfrm>
            <a:off x="8058271" y="1615951"/>
            <a:ext cx="233887" cy="233887"/>
          </a:xfrm>
          <a:prstGeom prst="rect">
            <a:avLst/>
          </a:prstGeom>
          <a:noFill/>
          <a:ln>
            <a:noFill/>
          </a:ln>
        </p:spPr>
      </p:pic>
      <p:sp>
        <p:nvSpPr>
          <p:cNvPr id="603" name="Google Shape;603;p84"/>
          <p:cNvSpPr txBox="1"/>
          <p:nvPr/>
        </p:nvSpPr>
        <p:spPr>
          <a:xfrm>
            <a:off x="9565224" y="6163579"/>
            <a:ext cx="1648096"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2 a 3 semanas</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604" name="Google Shape;604;p84"/>
          <p:cNvPicPr preferRelativeResize="0"/>
          <p:nvPr/>
        </p:nvPicPr>
        <p:blipFill rotWithShape="1">
          <a:blip r:embed="rId5">
            <a:alphaModFix/>
          </a:blip>
          <a:srcRect b="0" l="0" r="0" t="0"/>
          <a:stretch/>
        </p:blipFill>
        <p:spPr>
          <a:xfrm>
            <a:off x="9904655" y="6163579"/>
            <a:ext cx="233887" cy="233887"/>
          </a:xfrm>
          <a:prstGeom prst="rect">
            <a:avLst/>
          </a:prstGeom>
          <a:noFill/>
          <a:ln>
            <a:noFill/>
          </a:ln>
        </p:spPr>
      </p:pic>
      <p:sp>
        <p:nvSpPr>
          <p:cNvPr id="605" name="Google Shape;605;p84"/>
          <p:cNvSpPr txBox="1"/>
          <p:nvPr/>
        </p:nvSpPr>
        <p:spPr>
          <a:xfrm>
            <a:off x="6749" y="5601279"/>
            <a:ext cx="1561009" cy="763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0" i="0" lang="es-CO" sz="1067" u="none" cap="none" strike="noStrike">
                <a:solidFill>
                  <a:srgbClr val="434343"/>
                </a:solidFill>
                <a:latin typeface="Verdana"/>
                <a:ea typeface="Verdana"/>
                <a:cs typeface="Verdana"/>
                <a:sym typeface="Verdana"/>
              </a:rPr>
              <a:t>Regresa actividad anterior</a:t>
            </a:r>
            <a:endParaRPr/>
          </a:p>
        </p:txBody>
      </p:sp>
      <p:sp>
        <p:nvSpPr>
          <p:cNvPr id="606" name="Google Shape;606;p84"/>
          <p:cNvSpPr txBox="1"/>
          <p:nvPr/>
        </p:nvSpPr>
        <p:spPr>
          <a:xfrm>
            <a:off x="11213320" y="1786925"/>
            <a:ext cx="757861" cy="37965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1867" u="none" cap="none" strike="noStrike">
                <a:solidFill>
                  <a:schemeClr val="dk1"/>
                </a:solidFill>
                <a:latin typeface="Arial"/>
                <a:ea typeface="Arial"/>
                <a:cs typeface="Arial"/>
                <a:sym typeface="Arial"/>
              </a:rPr>
              <a:t>FIN</a:t>
            </a:r>
            <a:endParaRPr/>
          </a:p>
        </p:txBody>
      </p:sp>
      <p:sp>
        <p:nvSpPr>
          <p:cNvPr id="607" name="Google Shape;607;p84"/>
          <p:cNvSpPr/>
          <p:nvPr/>
        </p:nvSpPr>
        <p:spPr>
          <a:xfrm>
            <a:off x="21609" y="30497"/>
            <a:ext cx="8458247" cy="325113"/>
          </a:xfrm>
          <a:prstGeom prst="roundRect">
            <a:avLst>
              <a:gd fmla="val 16667" name="adj"/>
            </a:avLst>
          </a:prstGeom>
          <a:solidFill>
            <a:srgbClr val="FFC000"/>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1100" u="none" cap="none" strike="noStrike">
                <a:solidFill>
                  <a:schemeClr val="dk1"/>
                </a:solidFill>
                <a:latin typeface="Verdana"/>
                <a:ea typeface="Verdana"/>
                <a:cs typeface="Verdana"/>
                <a:sym typeface="Verdana"/>
              </a:rPr>
              <a:t>SECCIÓN I </a:t>
            </a:r>
            <a:r>
              <a:rPr b="1" i="0" lang="es-CO" sz="1100" u="none" cap="none" strike="noStrike">
                <a:solidFill>
                  <a:srgbClr val="00B050"/>
                </a:solidFill>
                <a:latin typeface="Verdana"/>
                <a:ea typeface="Verdana"/>
                <a:cs typeface="Verdana"/>
                <a:sym typeface="Verdana"/>
              </a:rPr>
              <a:t>|</a:t>
            </a:r>
            <a:r>
              <a:rPr b="1" i="0" lang="es-CO" sz="1100" u="none" cap="none" strike="noStrike">
                <a:solidFill>
                  <a:schemeClr val="dk1"/>
                </a:solidFill>
                <a:latin typeface="Verdana"/>
                <a:ea typeface="Verdana"/>
                <a:cs typeface="Verdana"/>
                <a:sym typeface="Verdana"/>
              </a:rPr>
              <a:t> FORMULÁCIÓN PLANES DE MEJORAMIENTO PARA INTERVENCIÓN INTEGRAL DE PROCESOS</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85"/>
          <p:cNvSpPr txBox="1"/>
          <p:nvPr/>
        </p:nvSpPr>
        <p:spPr>
          <a:xfrm>
            <a:off x="1574346" y="2551182"/>
            <a:ext cx="10036629"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O" sz="4000" u="none" cap="none" strike="noStrike">
                <a:solidFill>
                  <a:schemeClr val="lt1"/>
                </a:solidFill>
                <a:latin typeface="Play"/>
                <a:ea typeface="Play"/>
                <a:cs typeface="Play"/>
                <a:sym typeface="Play"/>
              </a:rPr>
              <a:t>4. Sección II</a:t>
            </a:r>
            <a:endParaRPr/>
          </a:p>
          <a:p>
            <a:pPr indent="0" lvl="0" marL="0" marR="0" rtl="0" algn="l">
              <a:lnSpc>
                <a:spcPct val="100000"/>
              </a:lnSpc>
              <a:spcBef>
                <a:spcPts val="0"/>
              </a:spcBef>
              <a:spcAft>
                <a:spcPts val="0"/>
              </a:spcAft>
              <a:buNone/>
            </a:pPr>
            <a:r>
              <a:t/>
            </a:r>
            <a:endParaRPr b="1" i="0" sz="4000" u="none" cap="none" strike="noStrike">
              <a:solidFill>
                <a:schemeClr val="lt1"/>
              </a:solidFill>
              <a:latin typeface="Play"/>
              <a:ea typeface="Play"/>
              <a:cs typeface="Play"/>
              <a:sym typeface="Play"/>
            </a:endParaRPr>
          </a:p>
          <a:p>
            <a:pPr indent="0" lvl="0" marL="0" marR="0" rtl="0" algn="l">
              <a:lnSpc>
                <a:spcPct val="100000"/>
              </a:lnSpc>
              <a:spcBef>
                <a:spcPts val="0"/>
              </a:spcBef>
              <a:spcAft>
                <a:spcPts val="0"/>
              </a:spcAft>
              <a:buNone/>
            </a:pPr>
            <a:r>
              <a:rPr b="1" i="0" lang="es-CO" sz="4000" u="none" cap="none" strike="noStrike">
                <a:solidFill>
                  <a:schemeClr val="lt1"/>
                </a:solidFill>
                <a:latin typeface="Play"/>
                <a:ea typeface="Play"/>
                <a:cs typeface="Play"/>
                <a:sym typeface="Play"/>
              </a:rPr>
              <a:t>PLANES DE MEJORAMIENTO PARA ACCIONES CORRECTIVAS Y DE MEJORA</a:t>
            </a:r>
            <a:endParaRPr b="1" i="0" sz="4000" u="none" cap="none" strike="noStrike">
              <a:solidFill>
                <a:schemeClr val="lt1"/>
              </a:solidFill>
              <a:latin typeface="Play"/>
              <a:ea typeface="Play"/>
              <a:cs typeface="Play"/>
              <a:sym typeface="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6"/>
          <p:cNvSpPr/>
          <p:nvPr/>
        </p:nvSpPr>
        <p:spPr>
          <a:xfrm>
            <a:off x="2060882" y="1840960"/>
            <a:ext cx="558084" cy="538126"/>
          </a:xfrm>
          <a:custGeom>
            <a:rect b="b" l="l" r="r" t="t"/>
            <a:pathLst>
              <a:path extrusionOk="0" h="20730" w="2073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01</a:t>
            </a:r>
            <a:endParaRPr b="1" i="0" sz="400" u="none" cap="none" strike="noStrike">
              <a:solidFill>
                <a:srgbClr val="000000"/>
              </a:solidFill>
              <a:latin typeface="Verdana"/>
              <a:ea typeface="Verdana"/>
              <a:cs typeface="Verdana"/>
              <a:sym typeface="Verdana"/>
            </a:endParaRPr>
          </a:p>
        </p:txBody>
      </p:sp>
      <p:sp>
        <p:nvSpPr>
          <p:cNvPr id="618" name="Google Shape;618;p86"/>
          <p:cNvSpPr/>
          <p:nvPr/>
        </p:nvSpPr>
        <p:spPr>
          <a:xfrm>
            <a:off x="2364265" y="1876887"/>
            <a:ext cx="357479" cy="581400"/>
          </a:xfrm>
          <a:custGeom>
            <a:rect b="b" l="l" r="r" t="t"/>
            <a:pathLst>
              <a:path extrusionOk="0" fill="none" h="22397" w="14360">
                <a:moveTo>
                  <a:pt x="11907" y="1"/>
                </a:moveTo>
                <a:cubicBezTo>
                  <a:pt x="13455" y="2298"/>
                  <a:pt x="14360" y="5061"/>
                  <a:pt x="14360" y="8037"/>
                </a:cubicBezTo>
                <a:cubicBezTo>
                  <a:pt x="14360" y="15967"/>
                  <a:pt x="7930" y="22396"/>
                  <a:pt x="1" y="22396"/>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86"/>
          <p:cNvSpPr txBox="1"/>
          <p:nvPr/>
        </p:nvSpPr>
        <p:spPr>
          <a:xfrm>
            <a:off x="737908" y="2492939"/>
            <a:ext cx="2529635" cy="98194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REVISAR SI YA EXISTE UN  PLAN DE MEJORAMIENTO</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600"/>
              </a:spcBef>
              <a:spcAft>
                <a:spcPts val="600"/>
              </a:spcAft>
              <a:buClr>
                <a:srgbClr val="000000"/>
              </a:buClr>
              <a:buSzPts val="1700"/>
              <a:buFont typeface="Arial"/>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Agente C4 o Profesional designado por el Lider del Proceso</a:t>
            </a:r>
            <a:endParaRPr b="0" i="0" sz="11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20" name="Google Shape;620;p86"/>
          <p:cNvSpPr/>
          <p:nvPr/>
        </p:nvSpPr>
        <p:spPr>
          <a:xfrm>
            <a:off x="892264" y="4269249"/>
            <a:ext cx="2885109" cy="2091453"/>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621" name="Google Shape;621;p86"/>
          <p:cNvGrpSpPr/>
          <p:nvPr/>
        </p:nvGrpSpPr>
        <p:grpSpPr>
          <a:xfrm>
            <a:off x="2023610" y="3916355"/>
            <a:ext cx="51929" cy="207469"/>
            <a:chOff x="2260263" y="3400291"/>
            <a:chExt cx="44375" cy="199806"/>
          </a:xfrm>
        </p:grpSpPr>
        <p:sp>
          <p:nvSpPr>
            <p:cNvPr id="622" name="Google Shape;622;p86"/>
            <p:cNvSpPr/>
            <p:nvPr/>
          </p:nvSpPr>
          <p:spPr>
            <a:xfrm>
              <a:off x="2260263" y="3479222"/>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86"/>
            <p:cNvSpPr/>
            <p:nvPr/>
          </p:nvSpPr>
          <p:spPr>
            <a:xfrm>
              <a:off x="2260263" y="3555422"/>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86"/>
            <p:cNvSpPr/>
            <p:nvPr/>
          </p:nvSpPr>
          <p:spPr>
            <a:xfrm>
              <a:off x="2260263" y="3400291"/>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5" name="Google Shape;625;p86"/>
          <p:cNvSpPr txBox="1"/>
          <p:nvPr/>
        </p:nvSpPr>
        <p:spPr>
          <a:xfrm>
            <a:off x="1220582" y="4342364"/>
            <a:ext cx="2663418" cy="709048"/>
          </a:xfrm>
          <a:prstGeom prst="rect">
            <a:avLst/>
          </a:prstGeom>
          <a:noFill/>
          <a:ln>
            <a:noFill/>
          </a:ln>
        </p:spPr>
        <p:txBody>
          <a:bodyPr anchorCtr="0" anchor="ctr"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¿Dónde se realiza?</a:t>
            </a:r>
            <a:endParaRPr/>
          </a:p>
          <a:p>
            <a:pPr indent="0" lvl="0" marL="0" marR="0" rtl="0" algn="l">
              <a:lnSpc>
                <a:spcPct val="100000"/>
              </a:lnSpc>
              <a:spcBef>
                <a:spcPts val="0"/>
              </a:spcBef>
              <a:spcAft>
                <a:spcPts val="0"/>
              </a:spcAft>
              <a:buClr>
                <a:srgbClr val="000000"/>
              </a:buClr>
              <a:buSzPts val="1200"/>
              <a:buFont typeface="Arial"/>
              <a:buNone/>
            </a:pPr>
            <a:r>
              <a:t/>
            </a:r>
            <a:endParaRPr b="0" i="0" sz="105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rPr b="0" i="0" lang="es-CO" sz="1050" u="none" cap="none" strike="noStrike">
                <a:solidFill>
                  <a:srgbClr val="434343"/>
                </a:solidFill>
                <a:latin typeface="Verdana"/>
                <a:ea typeface="Verdana"/>
                <a:cs typeface="Verdana"/>
                <a:sym typeface="Verdana"/>
              </a:rPr>
              <a:t>GINA → Módulo de Mejoras → </a:t>
            </a:r>
            <a:endParaRPr/>
          </a:p>
          <a:p>
            <a:pPr indent="0" lvl="0" marL="0" marR="0" rtl="0" algn="l">
              <a:lnSpc>
                <a:spcPct val="100000"/>
              </a:lnSpc>
              <a:spcBef>
                <a:spcPts val="0"/>
              </a:spcBef>
              <a:spcAft>
                <a:spcPts val="0"/>
              </a:spcAft>
              <a:buClr>
                <a:srgbClr val="000000"/>
              </a:buClr>
              <a:buSzPts val="1200"/>
              <a:buFont typeface="Arial"/>
              <a:buNone/>
            </a:pPr>
            <a:r>
              <a:rPr b="0" i="0" lang="es-CO" sz="1050" u="none" cap="none" strike="noStrike">
                <a:solidFill>
                  <a:srgbClr val="434343"/>
                </a:solidFill>
                <a:latin typeface="Verdana"/>
                <a:ea typeface="Verdana"/>
                <a:cs typeface="Verdana"/>
                <a:sym typeface="Verdana"/>
              </a:rPr>
              <a:t>“Gestionar”</a:t>
            </a:r>
            <a:endParaRPr b="0" i="0" sz="1050" u="none" cap="none" strike="noStrike">
              <a:solidFill>
                <a:srgbClr val="434343"/>
              </a:solidFill>
              <a:latin typeface="Verdana"/>
              <a:ea typeface="Verdana"/>
              <a:cs typeface="Verdana"/>
              <a:sym typeface="Verdana"/>
            </a:endParaRPr>
          </a:p>
        </p:txBody>
      </p:sp>
      <p:sp>
        <p:nvSpPr>
          <p:cNvPr id="626" name="Google Shape;626;p86"/>
          <p:cNvSpPr/>
          <p:nvPr/>
        </p:nvSpPr>
        <p:spPr>
          <a:xfrm>
            <a:off x="2618348" y="5565783"/>
            <a:ext cx="1048354" cy="348049"/>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Informar la no pertinencia</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27" name="Google Shape;627;p86"/>
          <p:cNvSpPr txBox="1"/>
          <p:nvPr/>
        </p:nvSpPr>
        <p:spPr>
          <a:xfrm>
            <a:off x="1668527" y="5054084"/>
            <a:ext cx="428662"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1050" u="none" cap="none" strike="noStrike">
                <a:solidFill>
                  <a:srgbClr val="434343"/>
                </a:solidFill>
                <a:latin typeface="Fira Sans Extra Condensed Medium"/>
                <a:ea typeface="Fira Sans Extra Condensed Medium"/>
                <a:cs typeface="Fira Sans Extra Condensed Medium"/>
                <a:sym typeface="Fira Sans Extra Condensed Medium"/>
              </a:rPr>
              <a:t>NO</a:t>
            </a:r>
            <a:endParaRPr b="0" i="0" sz="105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28" name="Google Shape;628;p86"/>
          <p:cNvSpPr txBox="1"/>
          <p:nvPr/>
        </p:nvSpPr>
        <p:spPr>
          <a:xfrm>
            <a:off x="1668527" y="5597418"/>
            <a:ext cx="485233"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1050" u="none" cap="none" strike="noStrike">
                <a:solidFill>
                  <a:srgbClr val="434343"/>
                </a:solidFill>
                <a:latin typeface="Fira Sans Extra Condensed Medium"/>
                <a:ea typeface="Fira Sans Extra Condensed Medium"/>
                <a:cs typeface="Fira Sans Extra Condensed Medium"/>
                <a:sym typeface="Fira Sans Extra Condensed Medium"/>
              </a:rPr>
              <a:t>SÍ</a:t>
            </a:r>
            <a:endParaRPr b="0" i="0" sz="105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29" name="Google Shape;629;p86"/>
          <p:cNvSpPr txBox="1"/>
          <p:nvPr/>
        </p:nvSpPr>
        <p:spPr>
          <a:xfrm>
            <a:off x="1906453" y="5990636"/>
            <a:ext cx="123607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10 días</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30" name="Google Shape;630;p86"/>
          <p:cNvSpPr/>
          <p:nvPr/>
        </p:nvSpPr>
        <p:spPr>
          <a:xfrm>
            <a:off x="2615610" y="5048352"/>
            <a:ext cx="1082675" cy="360788"/>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Continuar Actividad 2</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31" name="Google Shape;631;p86"/>
          <p:cNvSpPr/>
          <p:nvPr/>
        </p:nvSpPr>
        <p:spPr>
          <a:xfrm>
            <a:off x="21610" y="30498"/>
            <a:ext cx="7376022" cy="229232"/>
          </a:xfrm>
          <a:prstGeom prst="roundRect">
            <a:avLst>
              <a:gd fmla="val 16667" name="adj"/>
            </a:avLst>
          </a:prstGeom>
          <a:solidFill>
            <a:srgbClr val="FFC000"/>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632" name="Google Shape;632;p86"/>
          <p:cNvSpPr txBox="1"/>
          <p:nvPr/>
        </p:nvSpPr>
        <p:spPr>
          <a:xfrm>
            <a:off x="150963" y="-102800"/>
            <a:ext cx="8514171" cy="481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O" sz="1050" u="none" cap="none" strike="noStrike">
                <a:solidFill>
                  <a:srgbClr val="000000"/>
                </a:solidFill>
                <a:latin typeface="Verdana"/>
                <a:ea typeface="Verdana"/>
                <a:cs typeface="Verdana"/>
                <a:sym typeface="Verdana"/>
              </a:rPr>
              <a:t>SECCIÓN II </a:t>
            </a:r>
            <a:r>
              <a:rPr b="1" i="0" lang="es-CO" sz="1050" u="none" cap="none" strike="noStrike">
                <a:solidFill>
                  <a:srgbClr val="00B050"/>
                </a:solidFill>
                <a:latin typeface="Verdana"/>
                <a:ea typeface="Verdana"/>
                <a:cs typeface="Verdana"/>
                <a:sym typeface="Verdana"/>
              </a:rPr>
              <a:t>|</a:t>
            </a:r>
            <a:r>
              <a:rPr b="1" i="0" lang="es-CO" sz="1050" u="none" cap="none" strike="noStrike">
                <a:solidFill>
                  <a:srgbClr val="000000"/>
                </a:solidFill>
                <a:latin typeface="Verdana"/>
                <a:ea typeface="Verdana"/>
                <a:cs typeface="Verdana"/>
                <a:sym typeface="Verdana"/>
              </a:rPr>
              <a:t> PLANES DE MEJORAMIENTO PARA ACCIONES CORRECTIVAS Y DE MEJORA </a:t>
            </a:r>
            <a:endParaRPr b="1" i="0" sz="1050" u="none" cap="none" strike="noStrike">
              <a:solidFill>
                <a:srgbClr val="000000"/>
              </a:solidFill>
              <a:latin typeface="Verdana"/>
              <a:ea typeface="Verdana"/>
              <a:cs typeface="Verdana"/>
              <a:sym typeface="Verdana"/>
            </a:endParaRPr>
          </a:p>
        </p:txBody>
      </p:sp>
      <p:pic>
        <p:nvPicPr>
          <p:cNvPr id="633" name="Google Shape;633;p86"/>
          <p:cNvPicPr preferRelativeResize="0"/>
          <p:nvPr/>
        </p:nvPicPr>
        <p:blipFill rotWithShape="1">
          <a:blip r:embed="rId3">
            <a:alphaModFix/>
          </a:blip>
          <a:srcRect b="0" l="0" r="0" t="0"/>
          <a:stretch/>
        </p:blipFill>
        <p:spPr>
          <a:xfrm>
            <a:off x="2115442" y="5070564"/>
            <a:ext cx="248823" cy="248823"/>
          </a:xfrm>
          <a:prstGeom prst="rect">
            <a:avLst/>
          </a:prstGeom>
          <a:noFill/>
          <a:ln>
            <a:noFill/>
          </a:ln>
        </p:spPr>
      </p:pic>
      <p:pic>
        <p:nvPicPr>
          <p:cNvPr id="634" name="Google Shape;634;p86"/>
          <p:cNvPicPr preferRelativeResize="0"/>
          <p:nvPr/>
        </p:nvPicPr>
        <p:blipFill rotWithShape="1">
          <a:blip r:embed="rId4">
            <a:alphaModFix/>
          </a:blip>
          <a:srcRect b="0" l="0" r="0" t="0"/>
          <a:stretch/>
        </p:blipFill>
        <p:spPr>
          <a:xfrm>
            <a:off x="2096842" y="5565454"/>
            <a:ext cx="271307" cy="271307"/>
          </a:xfrm>
          <a:prstGeom prst="rect">
            <a:avLst/>
          </a:prstGeom>
          <a:noFill/>
          <a:ln>
            <a:noFill/>
          </a:ln>
        </p:spPr>
      </p:pic>
      <p:pic>
        <p:nvPicPr>
          <p:cNvPr id="635" name="Google Shape;635;p86"/>
          <p:cNvPicPr preferRelativeResize="0"/>
          <p:nvPr/>
        </p:nvPicPr>
        <p:blipFill rotWithShape="1">
          <a:blip r:embed="rId5">
            <a:alphaModFix/>
          </a:blip>
          <a:srcRect b="0" l="0" r="0" t="0"/>
          <a:stretch/>
        </p:blipFill>
        <p:spPr>
          <a:xfrm flipH="1">
            <a:off x="1892750" y="6001549"/>
            <a:ext cx="261721" cy="261721"/>
          </a:xfrm>
          <a:prstGeom prst="rect">
            <a:avLst/>
          </a:prstGeom>
          <a:noFill/>
          <a:ln>
            <a:noFill/>
          </a:ln>
        </p:spPr>
      </p:pic>
      <p:sp>
        <p:nvSpPr>
          <p:cNvPr id="636" name="Google Shape;636;p86"/>
          <p:cNvSpPr/>
          <p:nvPr/>
        </p:nvSpPr>
        <p:spPr>
          <a:xfrm>
            <a:off x="4195862" y="3805963"/>
            <a:ext cx="496567" cy="517950"/>
          </a:xfrm>
          <a:custGeom>
            <a:rect b="b" l="l" r="r" t="t"/>
            <a:pathLst>
              <a:path extrusionOk="0" h="20718" w="20730">
                <a:moveTo>
                  <a:pt x="10359" y="1"/>
                </a:moveTo>
                <a:cubicBezTo>
                  <a:pt x="4644" y="1"/>
                  <a:pt x="1" y="4633"/>
                  <a:pt x="1" y="10359"/>
                </a:cubicBezTo>
                <a:cubicBezTo>
                  <a:pt x="1" y="16074"/>
                  <a:pt x="4644" y="20718"/>
                  <a:pt x="10359" y="20718"/>
                </a:cubicBezTo>
                <a:cubicBezTo>
                  <a:pt x="16086" y="20718"/>
                  <a:pt x="20729" y="16074"/>
                  <a:pt x="20729" y="10359"/>
                </a:cubicBezTo>
                <a:cubicBezTo>
                  <a:pt x="20729" y="4633"/>
                  <a:pt x="16086" y="1"/>
                  <a:pt x="10359"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02</a:t>
            </a:r>
            <a:endParaRPr b="1" i="0" sz="800" u="none" cap="none" strike="noStrike">
              <a:solidFill>
                <a:srgbClr val="000000"/>
              </a:solidFill>
              <a:latin typeface="Verdana"/>
              <a:ea typeface="Verdana"/>
              <a:cs typeface="Verdana"/>
              <a:sym typeface="Verdana"/>
            </a:endParaRPr>
          </a:p>
        </p:txBody>
      </p:sp>
      <p:sp>
        <p:nvSpPr>
          <p:cNvPr id="637" name="Google Shape;637;p86"/>
          <p:cNvSpPr/>
          <p:nvPr/>
        </p:nvSpPr>
        <p:spPr>
          <a:xfrm>
            <a:off x="4071999" y="3818767"/>
            <a:ext cx="313279" cy="606650"/>
          </a:xfrm>
          <a:custGeom>
            <a:rect b="b" l="l" r="r" t="t"/>
            <a:pathLst>
              <a:path extrusionOk="0" fill="none" h="24266" w="13026">
                <a:moveTo>
                  <a:pt x="13026" y="24265"/>
                </a:moveTo>
                <a:cubicBezTo>
                  <a:pt x="10311" y="23742"/>
                  <a:pt x="7716" y="22420"/>
                  <a:pt x="5608" y="20313"/>
                </a:cubicBezTo>
                <a:cubicBezTo>
                  <a:pt x="0" y="14705"/>
                  <a:pt x="0" y="5608"/>
                  <a:pt x="5608" y="1"/>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86"/>
          <p:cNvSpPr txBox="1"/>
          <p:nvPr/>
        </p:nvSpPr>
        <p:spPr>
          <a:xfrm>
            <a:off x="3378071" y="2666832"/>
            <a:ext cx="2228535" cy="105199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ANALIZAR EL PROBLEMA</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600"/>
              </a:spcBef>
              <a:spcAft>
                <a:spcPts val="0"/>
              </a:spcAft>
              <a:buClr>
                <a:srgbClr val="000000"/>
              </a:buClr>
              <a:buSzPts val="1700"/>
              <a:buFont typeface="Arial"/>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Agente C4 o Profesional designado por el Lider del Proceso</a:t>
            </a:r>
            <a:endParaRPr b="0" i="0" sz="11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600"/>
              </a:spcBef>
              <a:spcAft>
                <a:spcPts val="0"/>
              </a:spcAft>
              <a:buClr>
                <a:srgbClr val="000000"/>
              </a:buClr>
              <a:buSzPts val="1700"/>
              <a:buFont typeface="Arial"/>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 </a:t>
            </a:r>
            <a:endParaRPr/>
          </a:p>
        </p:txBody>
      </p:sp>
      <p:sp>
        <p:nvSpPr>
          <p:cNvPr id="639" name="Google Shape;639;p86"/>
          <p:cNvSpPr/>
          <p:nvPr/>
        </p:nvSpPr>
        <p:spPr>
          <a:xfrm>
            <a:off x="2970606" y="312036"/>
            <a:ext cx="3575303" cy="1879551"/>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0" name="Google Shape;640;p86"/>
          <p:cNvSpPr txBox="1"/>
          <p:nvPr/>
        </p:nvSpPr>
        <p:spPr>
          <a:xfrm>
            <a:off x="2895107" y="585818"/>
            <a:ext cx="3650802" cy="572700"/>
          </a:xfrm>
          <a:prstGeom prst="rect">
            <a:avLst/>
          </a:prstGeom>
          <a:noFill/>
          <a:ln>
            <a:noFill/>
          </a:ln>
        </p:spPr>
        <p:txBody>
          <a:bodyPr anchorCtr="0" anchor="ctr" bIns="91425" lIns="91425" spcFirstLastPara="1" rIns="91425" wrap="square" tIns="91425">
            <a:noAutofit/>
          </a:bodyPr>
          <a:lstStyle/>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¿Qué se Analiza?</a:t>
            </a:r>
            <a:endParaRPr/>
          </a:p>
          <a:p>
            <a:pPr indent="0" lvl="0" marL="0" marR="0" rtl="0" algn="ctr">
              <a:lnSpc>
                <a:spcPct val="100000"/>
              </a:lnSpc>
              <a:spcBef>
                <a:spcPts val="0"/>
              </a:spcBef>
              <a:spcAft>
                <a:spcPts val="0"/>
              </a:spcAft>
              <a:buClr>
                <a:srgbClr val="000000"/>
              </a:buClr>
              <a:buSzPts val="1200"/>
              <a:buFont typeface="Arial"/>
              <a:buNone/>
            </a:pPr>
            <a:r>
              <a:t/>
            </a:r>
            <a:endParaRPr b="0" i="0" sz="105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Elementos determinantes</a:t>
            </a:r>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Debe incluir como mínimo 2 elementos de la Metodología 8M</a:t>
            </a:r>
            <a:endParaRPr b="0" i="0" sz="105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Responder mínimo 3 de los 5 por qué</a:t>
            </a:r>
            <a:endParaRPr b="0" i="0" sz="1050" u="none" cap="none" strike="noStrike">
              <a:solidFill>
                <a:srgbClr val="434343"/>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200"/>
              <a:buFont typeface="Arial"/>
              <a:buNone/>
            </a:pPr>
            <a:r>
              <a:t/>
            </a:r>
            <a:endParaRPr b="0" i="0" sz="800" u="none" cap="none" strike="noStrike">
              <a:solidFill>
                <a:srgbClr val="434343"/>
              </a:solidFill>
              <a:latin typeface="Verdana"/>
              <a:ea typeface="Verdana"/>
              <a:cs typeface="Verdana"/>
              <a:sym typeface="Verdana"/>
            </a:endParaRPr>
          </a:p>
        </p:txBody>
      </p:sp>
      <p:sp>
        <p:nvSpPr>
          <p:cNvPr id="641" name="Google Shape;641;p86"/>
          <p:cNvSpPr txBox="1"/>
          <p:nvPr/>
        </p:nvSpPr>
        <p:spPr>
          <a:xfrm>
            <a:off x="3520846" y="1877156"/>
            <a:ext cx="497852"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NO</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642" name="Google Shape;642;p86"/>
          <p:cNvPicPr preferRelativeResize="0"/>
          <p:nvPr/>
        </p:nvPicPr>
        <p:blipFill rotWithShape="1">
          <a:blip r:embed="rId3">
            <a:alphaModFix/>
          </a:blip>
          <a:srcRect b="0" l="0" r="0" t="0"/>
          <a:stretch/>
        </p:blipFill>
        <p:spPr>
          <a:xfrm>
            <a:off x="3826140" y="1898713"/>
            <a:ext cx="201046" cy="201046"/>
          </a:xfrm>
          <a:prstGeom prst="rect">
            <a:avLst/>
          </a:prstGeom>
          <a:noFill/>
          <a:ln>
            <a:noFill/>
          </a:ln>
        </p:spPr>
      </p:pic>
      <p:sp>
        <p:nvSpPr>
          <p:cNvPr id="643" name="Google Shape;643;p86"/>
          <p:cNvSpPr txBox="1"/>
          <p:nvPr/>
        </p:nvSpPr>
        <p:spPr>
          <a:xfrm>
            <a:off x="3503103" y="1402421"/>
            <a:ext cx="43492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SÍ</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44" name="Google Shape;644;p86"/>
          <p:cNvSpPr/>
          <p:nvPr/>
        </p:nvSpPr>
        <p:spPr>
          <a:xfrm>
            <a:off x="4039799" y="1404246"/>
            <a:ext cx="2364018" cy="362684"/>
          </a:xfrm>
          <a:prstGeom prst="roundRect">
            <a:avLst>
              <a:gd fmla="val 16667" name="adj"/>
            </a:avLst>
          </a:prstGeom>
          <a:solidFill>
            <a:schemeClr val="lt1"/>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000" u="none" cap="none" strike="noStrike">
                <a:solidFill>
                  <a:srgbClr val="434343"/>
                </a:solidFill>
                <a:latin typeface="Fira Sans Extra Condensed Medium"/>
                <a:ea typeface="Fira Sans Extra Condensed Medium"/>
                <a:cs typeface="Fira Sans Extra Condensed Medium"/>
                <a:sym typeface="Fira Sans Extra Condensed Medium"/>
              </a:rPr>
              <a:t>Registrar el análisis de causa y continuar con la actividad 3</a:t>
            </a:r>
            <a:endParaRPr b="0" i="0" sz="10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45" name="Google Shape;645;p86"/>
          <p:cNvSpPr txBox="1"/>
          <p:nvPr/>
        </p:nvSpPr>
        <p:spPr>
          <a:xfrm>
            <a:off x="2814159" y="1538628"/>
            <a:ext cx="93215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        15 días</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646" name="Google Shape;646;p86"/>
          <p:cNvPicPr preferRelativeResize="0"/>
          <p:nvPr/>
        </p:nvPicPr>
        <p:blipFill rotWithShape="1">
          <a:blip r:embed="rId6">
            <a:alphaModFix/>
          </a:blip>
          <a:srcRect b="0" l="0" r="0" t="0"/>
          <a:stretch/>
        </p:blipFill>
        <p:spPr>
          <a:xfrm>
            <a:off x="3160198" y="1353585"/>
            <a:ext cx="175415" cy="175415"/>
          </a:xfrm>
          <a:prstGeom prst="rect">
            <a:avLst/>
          </a:prstGeom>
          <a:noFill/>
          <a:ln>
            <a:noFill/>
          </a:ln>
        </p:spPr>
      </p:pic>
      <p:sp>
        <p:nvSpPr>
          <p:cNvPr id="647" name="Google Shape;647;p86"/>
          <p:cNvSpPr/>
          <p:nvPr/>
        </p:nvSpPr>
        <p:spPr>
          <a:xfrm>
            <a:off x="4607880" y="1845724"/>
            <a:ext cx="1277572" cy="279072"/>
          </a:xfrm>
          <a:prstGeom prst="roundRect">
            <a:avLst>
              <a:gd fmla="val 16667" name="adj"/>
            </a:avLst>
          </a:prstGeom>
          <a:solidFill>
            <a:schemeClr val="lt1"/>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Pasar a la actividad 4</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grpSp>
        <p:nvGrpSpPr>
          <p:cNvPr id="648" name="Google Shape;648;p86"/>
          <p:cNvGrpSpPr/>
          <p:nvPr/>
        </p:nvGrpSpPr>
        <p:grpSpPr>
          <a:xfrm>
            <a:off x="831408" y="2081826"/>
            <a:ext cx="3076354" cy="1766595"/>
            <a:chOff x="1597088" y="2023550"/>
            <a:chExt cx="1793125" cy="1395125"/>
          </a:xfrm>
        </p:grpSpPr>
        <p:sp>
          <p:nvSpPr>
            <p:cNvPr id="649" name="Google Shape;649;p86"/>
            <p:cNvSpPr/>
            <p:nvPr/>
          </p:nvSpPr>
          <p:spPr>
            <a:xfrm>
              <a:off x="2968088" y="2088450"/>
              <a:ext cx="367050" cy="126225"/>
            </a:xfrm>
            <a:custGeom>
              <a:rect b="b" l="l" r="r" t="t"/>
              <a:pathLst>
                <a:path extrusionOk="0" fill="none" h="5049" w="14682">
                  <a:moveTo>
                    <a:pt x="14681" y="0"/>
                  </a:moveTo>
                  <a:lnTo>
                    <a:pt x="5037" y="0"/>
                  </a:lnTo>
                  <a:cubicBezTo>
                    <a:pt x="2251" y="0"/>
                    <a:pt x="1" y="2262"/>
                    <a:pt x="1" y="5048"/>
                  </a:cubicBez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86"/>
            <p:cNvSpPr/>
            <p:nvPr/>
          </p:nvSpPr>
          <p:spPr>
            <a:xfrm>
              <a:off x="1597088" y="2214650"/>
              <a:ext cx="1371025" cy="1204025"/>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86"/>
            <p:cNvSpPr/>
            <p:nvPr/>
          </p:nvSpPr>
          <p:spPr>
            <a:xfrm>
              <a:off x="3280038" y="2023550"/>
              <a:ext cx="110175" cy="129800"/>
            </a:xfrm>
            <a:custGeom>
              <a:rect b="b" l="l" r="r" t="t"/>
              <a:pathLst>
                <a:path extrusionOk="0" h="5192" w="4407">
                  <a:moveTo>
                    <a:pt x="25" y="0"/>
                  </a:moveTo>
                  <a:lnTo>
                    <a:pt x="2263" y="2572"/>
                  </a:lnTo>
                  <a:lnTo>
                    <a:pt x="1" y="5180"/>
                  </a:lnTo>
                  <a:lnTo>
                    <a:pt x="13" y="5192"/>
                  </a:lnTo>
                  <a:lnTo>
                    <a:pt x="2120" y="5192"/>
                  </a:lnTo>
                  <a:lnTo>
                    <a:pt x="3334" y="3799"/>
                  </a:lnTo>
                  <a:lnTo>
                    <a:pt x="4406" y="2572"/>
                  </a:lnTo>
                  <a:lnTo>
                    <a:pt x="2168" y="0"/>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2" name="Google Shape;652;p86"/>
          <p:cNvGrpSpPr/>
          <p:nvPr/>
        </p:nvGrpSpPr>
        <p:grpSpPr>
          <a:xfrm flipH="1">
            <a:off x="3394972" y="2397660"/>
            <a:ext cx="2794336" cy="1548298"/>
            <a:chOff x="2679963" y="2089625"/>
            <a:chExt cx="1793100" cy="1215927"/>
          </a:xfrm>
        </p:grpSpPr>
        <p:sp>
          <p:nvSpPr>
            <p:cNvPr id="653" name="Google Shape;653;p86"/>
            <p:cNvSpPr/>
            <p:nvPr/>
          </p:nvSpPr>
          <p:spPr>
            <a:xfrm>
              <a:off x="2737888" y="3134375"/>
              <a:ext cx="367025" cy="126225"/>
            </a:xfrm>
            <a:custGeom>
              <a:rect b="b" l="l" r="r" t="t"/>
              <a:pathLst>
                <a:path extrusionOk="0" fill="none" h="5049" w="14681">
                  <a:moveTo>
                    <a:pt x="0" y="5048"/>
                  </a:moveTo>
                  <a:lnTo>
                    <a:pt x="9633" y="5048"/>
                  </a:lnTo>
                  <a:cubicBezTo>
                    <a:pt x="12419"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86"/>
            <p:cNvSpPr/>
            <p:nvPr/>
          </p:nvSpPr>
          <p:spPr>
            <a:xfrm>
              <a:off x="3089118" y="2089625"/>
              <a:ext cx="1383945" cy="1103889"/>
            </a:xfrm>
            <a:custGeom>
              <a:rect b="b" l="l" r="r" t="t"/>
              <a:pathLst>
                <a:path extrusionOk="0" fill="none" h="48174" w="54841">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86"/>
            <p:cNvSpPr/>
            <p:nvPr/>
          </p:nvSpPr>
          <p:spPr>
            <a:xfrm>
              <a:off x="2679963" y="3175452"/>
              <a:ext cx="110175" cy="130100"/>
            </a:xfrm>
            <a:custGeom>
              <a:rect b="b" l="l" r="r" t="t"/>
              <a:pathLst>
                <a:path extrusionOk="0" h="5204" w="4407">
                  <a:moveTo>
                    <a:pt x="2287" y="0"/>
                  </a:moveTo>
                  <a:lnTo>
                    <a:pt x="1060" y="1405"/>
                  </a:lnTo>
                  <a:lnTo>
                    <a:pt x="1" y="2631"/>
                  </a:lnTo>
                  <a:lnTo>
                    <a:pt x="2239" y="5203"/>
                  </a:lnTo>
                  <a:lnTo>
                    <a:pt x="4370"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6" name="Google Shape;656;p86"/>
          <p:cNvGrpSpPr/>
          <p:nvPr/>
        </p:nvGrpSpPr>
        <p:grpSpPr>
          <a:xfrm>
            <a:off x="4455169" y="2133381"/>
            <a:ext cx="51929" cy="207469"/>
            <a:chOff x="2260263" y="3400291"/>
            <a:chExt cx="44375" cy="199806"/>
          </a:xfrm>
        </p:grpSpPr>
        <p:sp>
          <p:nvSpPr>
            <p:cNvPr id="657" name="Google Shape;657;p86"/>
            <p:cNvSpPr/>
            <p:nvPr/>
          </p:nvSpPr>
          <p:spPr>
            <a:xfrm>
              <a:off x="2260263" y="3479222"/>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86"/>
            <p:cNvSpPr/>
            <p:nvPr/>
          </p:nvSpPr>
          <p:spPr>
            <a:xfrm>
              <a:off x="2260263" y="3555422"/>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86"/>
            <p:cNvSpPr/>
            <p:nvPr/>
          </p:nvSpPr>
          <p:spPr>
            <a:xfrm>
              <a:off x="2260263" y="3400291"/>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0" name="Google Shape;660;p86"/>
          <p:cNvGrpSpPr/>
          <p:nvPr/>
        </p:nvGrpSpPr>
        <p:grpSpPr>
          <a:xfrm>
            <a:off x="5747467" y="1505211"/>
            <a:ext cx="3260944" cy="2487426"/>
            <a:chOff x="4577079" y="1846013"/>
            <a:chExt cx="1793100" cy="1900854"/>
          </a:xfrm>
        </p:grpSpPr>
        <p:sp>
          <p:nvSpPr>
            <p:cNvPr id="661" name="Google Shape;661;p86"/>
            <p:cNvSpPr/>
            <p:nvPr/>
          </p:nvSpPr>
          <p:spPr>
            <a:xfrm>
              <a:off x="5116038" y="1846013"/>
              <a:ext cx="449352" cy="518250"/>
            </a:xfrm>
            <a:custGeom>
              <a:rect b="b" l="l" r="r" t="t"/>
              <a:pathLst>
                <a:path extrusionOk="0" h="20730" w="20718">
                  <a:moveTo>
                    <a:pt x="10359" y="1"/>
                  </a:moveTo>
                  <a:cubicBezTo>
                    <a:pt x="4632" y="1"/>
                    <a:pt x="1" y="4644"/>
                    <a:pt x="1" y="10371"/>
                  </a:cubicBezTo>
                  <a:cubicBezTo>
                    <a:pt x="1" y="16086"/>
                    <a:pt x="4632" y="20730"/>
                    <a:pt x="10359" y="20730"/>
                  </a:cubicBezTo>
                  <a:cubicBezTo>
                    <a:pt x="16086" y="20730"/>
                    <a:pt x="20718" y="16086"/>
                    <a:pt x="20718" y="10371"/>
                  </a:cubicBezTo>
                  <a:cubicBezTo>
                    <a:pt x="20718" y="4644"/>
                    <a:pt x="16086" y="1"/>
                    <a:pt x="103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03</a:t>
              </a:r>
              <a:endParaRPr b="1" i="0" sz="800" u="none" cap="none" strike="noStrike">
                <a:solidFill>
                  <a:srgbClr val="000000"/>
                </a:solidFill>
                <a:latin typeface="Verdana"/>
                <a:ea typeface="Verdana"/>
                <a:cs typeface="Verdana"/>
                <a:sym typeface="Verdana"/>
              </a:endParaRPr>
            </a:p>
          </p:txBody>
        </p:sp>
        <p:sp>
          <p:nvSpPr>
            <p:cNvPr id="662" name="Google Shape;662;p86"/>
            <p:cNvSpPr/>
            <p:nvPr/>
          </p:nvSpPr>
          <p:spPr>
            <a:xfrm>
              <a:off x="5356237" y="1880613"/>
              <a:ext cx="275732" cy="559925"/>
            </a:xfrm>
            <a:custGeom>
              <a:rect b="b" l="l" r="r" t="t"/>
              <a:pathLst>
                <a:path extrusionOk="0" fill="none" h="22397" w="14371">
                  <a:moveTo>
                    <a:pt x="11918" y="1"/>
                  </a:moveTo>
                  <a:cubicBezTo>
                    <a:pt x="13466" y="2298"/>
                    <a:pt x="14371" y="5061"/>
                    <a:pt x="14371" y="8037"/>
                  </a:cubicBezTo>
                  <a:cubicBezTo>
                    <a:pt x="14371" y="15967"/>
                    <a:pt x="7930" y="22396"/>
                    <a:pt x="0" y="22396"/>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3" name="Google Shape;663;p86"/>
            <p:cNvGrpSpPr/>
            <p:nvPr/>
          </p:nvGrpSpPr>
          <p:grpSpPr>
            <a:xfrm>
              <a:off x="4577079" y="2094138"/>
              <a:ext cx="1793100" cy="1395125"/>
              <a:chOff x="4618913" y="2023550"/>
              <a:chExt cx="1793100" cy="1395125"/>
            </a:xfrm>
          </p:grpSpPr>
          <p:sp>
            <p:nvSpPr>
              <p:cNvPr id="664" name="Google Shape;664;p86"/>
              <p:cNvSpPr/>
              <p:nvPr/>
            </p:nvSpPr>
            <p:spPr>
              <a:xfrm>
                <a:off x="5989913" y="2088450"/>
                <a:ext cx="367025" cy="126225"/>
              </a:xfrm>
              <a:custGeom>
                <a:rect b="b" l="l" r="r" t="t"/>
                <a:pathLst>
                  <a:path extrusionOk="0" fill="none" h="5049" w="14681">
                    <a:moveTo>
                      <a:pt x="14681" y="0"/>
                    </a:moveTo>
                    <a:lnTo>
                      <a:pt x="5037" y="0"/>
                    </a:lnTo>
                    <a:cubicBezTo>
                      <a:pt x="2262" y="0"/>
                      <a:pt x="0" y="2262"/>
                      <a:pt x="0" y="5048"/>
                    </a:cubicBezTo>
                  </a:path>
                </a:pathLst>
              </a:custGeom>
              <a:noFill/>
              <a:ln cap="flat" cmpd="sng" w="40775">
                <a:solidFill>
                  <a:schemeClr val="accent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86"/>
              <p:cNvSpPr/>
              <p:nvPr/>
            </p:nvSpPr>
            <p:spPr>
              <a:xfrm>
                <a:off x="4618913" y="2214650"/>
                <a:ext cx="1371025" cy="1204025"/>
              </a:xfrm>
              <a:custGeom>
                <a:rect b="b" l="l" r="r" t="t"/>
                <a:pathLst>
                  <a:path extrusionOk="0" fill="none" h="48161" w="54841">
                    <a:moveTo>
                      <a:pt x="13883" y="1905"/>
                    </a:moveTo>
                    <a:lnTo>
                      <a:pt x="5036" y="1905"/>
                    </a:lnTo>
                    <a:cubicBezTo>
                      <a:pt x="2250" y="1905"/>
                      <a:pt x="0" y="4167"/>
                      <a:pt x="0" y="6954"/>
                    </a:cubicBezTo>
                    <a:lnTo>
                      <a:pt x="0" y="34671"/>
                    </a:lnTo>
                    <a:cubicBezTo>
                      <a:pt x="0" y="37457"/>
                      <a:pt x="2250" y="39719"/>
                      <a:pt x="5036" y="39719"/>
                    </a:cubicBezTo>
                    <a:lnTo>
                      <a:pt x="20372" y="39719"/>
                    </a:lnTo>
                    <a:cubicBezTo>
                      <a:pt x="21027" y="39719"/>
                      <a:pt x="21634" y="40029"/>
                      <a:pt x="22015" y="40553"/>
                    </a:cubicBezTo>
                    <a:lnTo>
                      <a:pt x="25765" y="47054"/>
                    </a:lnTo>
                    <a:cubicBezTo>
                      <a:pt x="26587" y="48161"/>
                      <a:pt x="28254" y="48161"/>
                      <a:pt x="29063" y="47054"/>
                    </a:cubicBezTo>
                    <a:lnTo>
                      <a:pt x="32814" y="40553"/>
                    </a:lnTo>
                    <a:cubicBezTo>
                      <a:pt x="33207" y="40029"/>
                      <a:pt x="33814" y="39719"/>
                      <a:pt x="34469" y="39719"/>
                    </a:cubicBezTo>
                    <a:lnTo>
                      <a:pt x="49792" y="39719"/>
                    </a:lnTo>
                    <a:cubicBezTo>
                      <a:pt x="52578" y="39719"/>
                      <a:pt x="54840" y="37457"/>
                      <a:pt x="54840" y="34671"/>
                    </a:cubicBezTo>
                    <a:lnTo>
                      <a:pt x="54840" y="0"/>
                    </a:lnTo>
                  </a:path>
                </a:pathLst>
              </a:custGeom>
              <a:noFill/>
              <a:ln cap="flat" cmpd="sng" w="40775">
                <a:solidFill>
                  <a:schemeClr val="accent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86"/>
              <p:cNvSpPr/>
              <p:nvPr/>
            </p:nvSpPr>
            <p:spPr>
              <a:xfrm>
                <a:off x="6301863" y="2023550"/>
                <a:ext cx="110150" cy="129800"/>
              </a:xfrm>
              <a:custGeom>
                <a:rect b="b" l="l" r="r" t="t"/>
                <a:pathLst>
                  <a:path extrusionOk="0" h="5192" w="4406">
                    <a:moveTo>
                      <a:pt x="24" y="0"/>
                    </a:moveTo>
                    <a:lnTo>
                      <a:pt x="2274" y="2572"/>
                    </a:lnTo>
                    <a:lnTo>
                      <a:pt x="0" y="5180"/>
                    </a:lnTo>
                    <a:lnTo>
                      <a:pt x="12" y="5192"/>
                    </a:lnTo>
                    <a:lnTo>
                      <a:pt x="2119" y="5192"/>
                    </a:lnTo>
                    <a:lnTo>
                      <a:pt x="3334" y="3799"/>
                    </a:lnTo>
                    <a:lnTo>
                      <a:pt x="4405" y="2572"/>
                    </a:lnTo>
                    <a:lnTo>
                      <a:pt x="21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7" name="Google Shape;667;p86"/>
            <p:cNvGrpSpPr/>
            <p:nvPr/>
          </p:nvGrpSpPr>
          <p:grpSpPr>
            <a:xfrm>
              <a:off x="5240393" y="3557046"/>
              <a:ext cx="44375" cy="189821"/>
              <a:chOff x="5282088" y="3392133"/>
              <a:chExt cx="44375" cy="189821"/>
            </a:xfrm>
          </p:grpSpPr>
          <p:sp>
            <p:nvSpPr>
              <p:cNvPr id="668" name="Google Shape;668;p86"/>
              <p:cNvSpPr/>
              <p:nvPr/>
            </p:nvSpPr>
            <p:spPr>
              <a:xfrm>
                <a:off x="5282088" y="3392133"/>
                <a:ext cx="44375" cy="44375"/>
              </a:xfrm>
              <a:custGeom>
                <a:rect b="b" l="l" r="r" t="t"/>
                <a:pathLst>
                  <a:path extrusionOk="0" h="1775" w="1775">
                    <a:moveTo>
                      <a:pt x="893" y="1"/>
                    </a:moveTo>
                    <a:cubicBezTo>
                      <a:pt x="405" y="1"/>
                      <a:pt x="0" y="394"/>
                      <a:pt x="0" y="894"/>
                    </a:cubicBezTo>
                    <a:cubicBezTo>
                      <a:pt x="0" y="1382"/>
                      <a:pt x="405" y="1775"/>
                      <a:pt x="893" y="1775"/>
                    </a:cubicBezTo>
                    <a:cubicBezTo>
                      <a:pt x="1381" y="1775"/>
                      <a:pt x="1774" y="1382"/>
                      <a:pt x="1774" y="894"/>
                    </a:cubicBezTo>
                    <a:cubicBezTo>
                      <a:pt x="1774" y="394"/>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86"/>
              <p:cNvSpPr/>
              <p:nvPr/>
            </p:nvSpPr>
            <p:spPr>
              <a:xfrm>
                <a:off x="5282088" y="3468338"/>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86"/>
              <p:cNvSpPr/>
              <p:nvPr/>
            </p:nvSpPr>
            <p:spPr>
              <a:xfrm>
                <a:off x="5282088" y="3537279"/>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1" name="Google Shape;671;p86"/>
            <p:cNvSpPr txBox="1"/>
            <p:nvPr/>
          </p:nvSpPr>
          <p:spPr>
            <a:xfrm>
              <a:off x="4617607" y="2877307"/>
              <a:ext cx="1389711" cy="29206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ESTABLECER LA PERTINENCIA DE LA CORRECCIÓN</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600"/>
                </a:spcBef>
                <a:spcAft>
                  <a:spcPts val="0"/>
                </a:spcAft>
                <a:buClr>
                  <a:srgbClr val="000000"/>
                </a:buClr>
                <a:buSzPts val="1700"/>
                <a:buFont typeface="Arial"/>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Agente C4 o Profesional designado por el Lider del Proceso</a:t>
              </a:r>
              <a:endParaRPr b="0" i="0" sz="11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600"/>
                </a:spcBef>
                <a:spcAft>
                  <a:spcPts val="0"/>
                </a:spcAft>
                <a:buClr>
                  <a:srgbClr val="000000"/>
                </a:buClr>
                <a:buSzPts val="1700"/>
                <a:buFont typeface="Arial"/>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grpSp>
      <p:sp>
        <p:nvSpPr>
          <p:cNvPr id="672" name="Google Shape;672;p86"/>
          <p:cNvSpPr/>
          <p:nvPr/>
        </p:nvSpPr>
        <p:spPr>
          <a:xfrm>
            <a:off x="5349195" y="3967229"/>
            <a:ext cx="3498229" cy="2507188"/>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95250" lvl="0" marL="171450" marR="0" rtl="0" algn="ctr">
              <a:lnSpc>
                <a:spcPct val="100000"/>
              </a:lnSpc>
              <a:spcBef>
                <a:spcPts val="0"/>
              </a:spcBef>
              <a:spcAft>
                <a:spcPts val="0"/>
              </a:spcAft>
              <a:buClr>
                <a:srgbClr val="000000"/>
              </a:buClr>
              <a:buSzPts val="1200"/>
              <a:buFont typeface="Noto Sans Symbols"/>
              <a:buNone/>
            </a:pPr>
            <a:r>
              <a:t/>
            </a:r>
            <a:endParaRPr b="0" i="0" sz="800" u="none" cap="none" strike="noStrike">
              <a:solidFill>
                <a:srgbClr val="434343"/>
              </a:solidFill>
              <a:latin typeface="Verdana"/>
              <a:ea typeface="Verdana"/>
              <a:cs typeface="Verdana"/>
              <a:sym typeface="Verdana"/>
            </a:endParaRPr>
          </a:p>
        </p:txBody>
      </p:sp>
      <p:pic>
        <p:nvPicPr>
          <p:cNvPr id="673" name="Google Shape;673;p86"/>
          <p:cNvPicPr preferRelativeResize="0"/>
          <p:nvPr/>
        </p:nvPicPr>
        <p:blipFill rotWithShape="1">
          <a:blip r:embed="rId5">
            <a:alphaModFix/>
          </a:blip>
          <a:srcRect b="0" l="0" r="0" t="0"/>
          <a:stretch/>
        </p:blipFill>
        <p:spPr>
          <a:xfrm>
            <a:off x="6428515" y="6219775"/>
            <a:ext cx="175415" cy="175415"/>
          </a:xfrm>
          <a:prstGeom prst="rect">
            <a:avLst/>
          </a:prstGeom>
          <a:noFill/>
          <a:ln>
            <a:noFill/>
          </a:ln>
        </p:spPr>
      </p:pic>
      <p:sp>
        <p:nvSpPr>
          <p:cNvPr id="674" name="Google Shape;674;p86"/>
          <p:cNvSpPr txBox="1"/>
          <p:nvPr/>
        </p:nvSpPr>
        <p:spPr>
          <a:xfrm>
            <a:off x="5760897" y="5279217"/>
            <a:ext cx="49785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NO</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675" name="Google Shape;675;p86"/>
          <p:cNvPicPr preferRelativeResize="0"/>
          <p:nvPr/>
        </p:nvPicPr>
        <p:blipFill rotWithShape="1">
          <a:blip r:embed="rId3">
            <a:alphaModFix/>
          </a:blip>
          <a:srcRect b="0" l="0" r="0" t="0"/>
          <a:stretch/>
        </p:blipFill>
        <p:spPr>
          <a:xfrm>
            <a:off x="6203406" y="5278758"/>
            <a:ext cx="201046" cy="201046"/>
          </a:xfrm>
          <a:prstGeom prst="rect">
            <a:avLst/>
          </a:prstGeom>
          <a:noFill/>
          <a:ln>
            <a:noFill/>
          </a:ln>
        </p:spPr>
      </p:pic>
      <p:sp>
        <p:nvSpPr>
          <p:cNvPr id="676" name="Google Shape;676;p86"/>
          <p:cNvSpPr txBox="1"/>
          <p:nvPr/>
        </p:nvSpPr>
        <p:spPr>
          <a:xfrm>
            <a:off x="5985946" y="5685743"/>
            <a:ext cx="43492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SÍ</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77" name="Google Shape;677;p86"/>
          <p:cNvSpPr/>
          <p:nvPr/>
        </p:nvSpPr>
        <p:spPr>
          <a:xfrm>
            <a:off x="6468854" y="5133777"/>
            <a:ext cx="2196279" cy="410430"/>
          </a:xfrm>
          <a:prstGeom prst="roundRect">
            <a:avLst>
              <a:gd fmla="val 16667" name="adj"/>
            </a:avLst>
          </a:prstGeom>
          <a:solidFill>
            <a:schemeClr val="lt1"/>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800" u="none" cap="none" strike="noStrike">
                <a:solidFill>
                  <a:srgbClr val="434343"/>
                </a:solidFill>
                <a:latin typeface="Fira Sans Extra Condensed Medium"/>
                <a:ea typeface="Fira Sans Extra Condensed Medium"/>
                <a:cs typeface="Fira Sans Extra Condensed Medium"/>
                <a:sym typeface="Fira Sans Extra Condensed Medium"/>
              </a:rPr>
              <a:t>se define la corrección, el responsable, la fecha de inicio y la evidencia. Continuar con la actividad 4</a:t>
            </a:r>
            <a:endParaRPr b="0" i="0" sz="8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678" name="Google Shape;678;p86"/>
          <p:cNvPicPr preferRelativeResize="0"/>
          <p:nvPr/>
        </p:nvPicPr>
        <p:blipFill rotWithShape="1">
          <a:blip r:embed="rId7">
            <a:alphaModFix/>
          </a:blip>
          <a:srcRect b="0" l="0" r="0" t="0"/>
          <a:stretch/>
        </p:blipFill>
        <p:spPr>
          <a:xfrm>
            <a:off x="6253494" y="5733117"/>
            <a:ext cx="150322" cy="150322"/>
          </a:xfrm>
          <a:prstGeom prst="rect">
            <a:avLst/>
          </a:prstGeom>
          <a:noFill/>
          <a:ln>
            <a:noFill/>
          </a:ln>
        </p:spPr>
      </p:pic>
      <p:sp>
        <p:nvSpPr>
          <p:cNvPr id="679" name="Google Shape;679;p86"/>
          <p:cNvSpPr/>
          <p:nvPr/>
        </p:nvSpPr>
        <p:spPr>
          <a:xfrm>
            <a:off x="6468855" y="5596563"/>
            <a:ext cx="2196277" cy="510687"/>
          </a:xfrm>
          <a:prstGeom prst="roundRect">
            <a:avLst>
              <a:gd fmla="val 16667" name="adj"/>
            </a:avLst>
          </a:prstGeom>
          <a:solidFill>
            <a:schemeClr val="lt1"/>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800" u="none" cap="none" strike="noStrike">
                <a:solidFill>
                  <a:srgbClr val="434343"/>
                </a:solidFill>
                <a:latin typeface="Fira Sans Extra Condensed Medium"/>
                <a:ea typeface="Fira Sans Extra Condensed Medium"/>
                <a:cs typeface="Fira Sans Extra Condensed Medium"/>
                <a:sym typeface="Fira Sans Extra Condensed Medium"/>
              </a:rPr>
              <a:t>Dejar la justificación registrada en el formulario del plan de mejoramiento y continuar con la actividad 4</a:t>
            </a:r>
            <a:endParaRPr b="0" i="0" sz="8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80" name="Google Shape;680;p86"/>
          <p:cNvSpPr txBox="1"/>
          <p:nvPr/>
        </p:nvSpPr>
        <p:spPr>
          <a:xfrm>
            <a:off x="6638937" y="6192067"/>
            <a:ext cx="72420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        10 días</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81" name="Google Shape;681;p86"/>
          <p:cNvSpPr txBox="1"/>
          <p:nvPr/>
        </p:nvSpPr>
        <p:spPr>
          <a:xfrm>
            <a:off x="5237430" y="4223936"/>
            <a:ext cx="3666625" cy="709048"/>
          </a:xfrm>
          <a:prstGeom prst="rect">
            <a:avLst/>
          </a:prstGeom>
          <a:noFill/>
          <a:ln>
            <a:noFill/>
          </a:ln>
        </p:spPr>
        <p:txBody>
          <a:bodyPr anchorCtr="0" anchor="ctr" bIns="91425" lIns="91425" spcFirstLastPara="1" rIns="91425" wrap="square" tIns="91425">
            <a:noAutofit/>
          </a:bodyPr>
          <a:lstStyle/>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¿Qué se hace?</a:t>
            </a:r>
            <a:endParaRPr/>
          </a:p>
          <a:p>
            <a:pPr indent="0" lvl="0" marL="0" marR="0" rtl="0" algn="ctr">
              <a:lnSpc>
                <a:spcPct val="100000"/>
              </a:lnSpc>
              <a:spcBef>
                <a:spcPts val="0"/>
              </a:spcBef>
              <a:spcAft>
                <a:spcPts val="0"/>
              </a:spcAft>
              <a:buNone/>
            </a:pPr>
            <a:r>
              <a:t/>
            </a:r>
            <a:endParaRPr b="0" i="0" sz="105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Se analiza si ante la situación identificada procede la implementación de una corrección (acción inmediata sobre el efecto de la desviación).</a:t>
            </a:r>
            <a:endParaRPr/>
          </a:p>
        </p:txBody>
      </p:sp>
      <p:sp>
        <p:nvSpPr>
          <p:cNvPr id="682" name="Google Shape;682;p86"/>
          <p:cNvSpPr txBox="1"/>
          <p:nvPr/>
        </p:nvSpPr>
        <p:spPr>
          <a:xfrm>
            <a:off x="8327589" y="2566098"/>
            <a:ext cx="2493355" cy="68742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DEFINIR LAS ACCIONES CORRECTIVAS Y/O DE MEJORA</a:t>
            </a:r>
            <a:endParaRPr/>
          </a:p>
          <a:p>
            <a:pPr indent="0" lvl="0" marL="0" marR="0" rtl="0" algn="ctr">
              <a:lnSpc>
                <a:spcPct val="100000"/>
              </a:lnSpc>
              <a:spcBef>
                <a:spcPts val="0"/>
              </a:spcBef>
              <a:spcAft>
                <a:spcPts val="600"/>
              </a:spcAft>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Profesionales del proceso en el que se identificó la desviación.</a:t>
            </a:r>
            <a:endParaRPr b="0" i="0" sz="11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683" name="Google Shape;683;p86"/>
          <p:cNvSpPr/>
          <p:nvPr/>
        </p:nvSpPr>
        <p:spPr>
          <a:xfrm>
            <a:off x="9165252" y="3414603"/>
            <a:ext cx="565166" cy="539625"/>
          </a:xfrm>
          <a:custGeom>
            <a:rect b="b" l="l" r="r" t="t"/>
            <a:pathLst>
              <a:path extrusionOk="0" h="20718" w="20730">
                <a:moveTo>
                  <a:pt x="10371" y="1"/>
                </a:moveTo>
                <a:cubicBezTo>
                  <a:pt x="4644" y="1"/>
                  <a:pt x="0" y="4633"/>
                  <a:pt x="0" y="10359"/>
                </a:cubicBezTo>
                <a:cubicBezTo>
                  <a:pt x="0" y="16074"/>
                  <a:pt x="4644" y="20718"/>
                  <a:pt x="10371" y="20718"/>
                </a:cubicBezTo>
                <a:cubicBezTo>
                  <a:pt x="16086" y="20718"/>
                  <a:pt x="20729" y="16074"/>
                  <a:pt x="20729" y="10359"/>
                </a:cubicBezTo>
                <a:cubicBezTo>
                  <a:pt x="20729" y="4633"/>
                  <a:pt x="16086" y="1"/>
                  <a:pt x="10371"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000" u="none" cap="none" strike="noStrike">
                <a:solidFill>
                  <a:srgbClr val="FFFFFF"/>
                </a:solidFill>
                <a:latin typeface="Verdana"/>
                <a:ea typeface="Verdana"/>
                <a:cs typeface="Verdana"/>
                <a:sym typeface="Verdana"/>
              </a:rPr>
              <a:t>04</a:t>
            </a:r>
            <a:endParaRPr b="1" i="0" sz="1000" u="none" cap="none" strike="noStrike">
              <a:solidFill>
                <a:srgbClr val="000000"/>
              </a:solidFill>
              <a:latin typeface="Verdana"/>
              <a:ea typeface="Verdana"/>
              <a:cs typeface="Verdana"/>
              <a:sym typeface="Verdana"/>
            </a:endParaRPr>
          </a:p>
        </p:txBody>
      </p:sp>
      <p:sp>
        <p:nvSpPr>
          <p:cNvPr id="684" name="Google Shape;684;p86"/>
          <p:cNvSpPr/>
          <p:nvPr/>
        </p:nvSpPr>
        <p:spPr>
          <a:xfrm>
            <a:off x="9019252" y="3416817"/>
            <a:ext cx="377166" cy="632037"/>
          </a:xfrm>
          <a:custGeom>
            <a:rect b="b" l="l" r="r" t="t"/>
            <a:pathLst>
              <a:path extrusionOk="0" fill="none" h="24266" w="13038">
                <a:moveTo>
                  <a:pt x="13038" y="24265"/>
                </a:moveTo>
                <a:cubicBezTo>
                  <a:pt x="10311" y="23742"/>
                  <a:pt x="7716" y="22420"/>
                  <a:pt x="5620" y="20313"/>
                </a:cubicBezTo>
                <a:cubicBezTo>
                  <a:pt x="0" y="14705"/>
                  <a:pt x="0" y="5608"/>
                  <a:pt x="5620" y="1"/>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grpSp>
        <p:nvGrpSpPr>
          <p:cNvPr id="685" name="Google Shape;685;p86"/>
          <p:cNvGrpSpPr/>
          <p:nvPr/>
        </p:nvGrpSpPr>
        <p:grpSpPr>
          <a:xfrm>
            <a:off x="8436602" y="2008892"/>
            <a:ext cx="2951371" cy="1708777"/>
            <a:chOff x="8502721" y="2099759"/>
            <a:chExt cx="2070709" cy="1437904"/>
          </a:xfrm>
        </p:grpSpPr>
        <p:sp>
          <p:nvSpPr>
            <p:cNvPr id="686" name="Google Shape;686;p86"/>
            <p:cNvSpPr/>
            <p:nvPr/>
          </p:nvSpPr>
          <p:spPr>
            <a:xfrm flipH="1">
              <a:off x="8502721" y="2099759"/>
              <a:ext cx="1586454" cy="1254749"/>
            </a:xfrm>
            <a:custGeom>
              <a:rect b="b" l="l" r="r" t="t"/>
              <a:pathLst>
                <a:path extrusionOk="0" fill="none" h="48174" w="54841">
                  <a:moveTo>
                    <a:pt x="40958" y="46268"/>
                  </a:moveTo>
                  <a:lnTo>
                    <a:pt x="49805" y="46268"/>
                  </a:lnTo>
                  <a:cubicBezTo>
                    <a:pt x="52591" y="46268"/>
                    <a:pt x="54841" y="44006"/>
                    <a:pt x="54841" y="41220"/>
                  </a:cubicBezTo>
                  <a:lnTo>
                    <a:pt x="54841" y="13490"/>
                  </a:lnTo>
                  <a:cubicBezTo>
                    <a:pt x="54841" y="10704"/>
                    <a:pt x="52591" y="8454"/>
                    <a:pt x="49805" y="8454"/>
                  </a:cubicBezTo>
                  <a:lnTo>
                    <a:pt x="34469" y="8454"/>
                  </a:lnTo>
                  <a:cubicBezTo>
                    <a:pt x="33814" y="8454"/>
                    <a:pt x="33207" y="8145"/>
                    <a:pt x="32826" y="7621"/>
                  </a:cubicBezTo>
                  <a:lnTo>
                    <a:pt x="29076" y="1120"/>
                  </a:lnTo>
                  <a:cubicBezTo>
                    <a:pt x="28254" y="1"/>
                    <a:pt x="26587" y="1"/>
                    <a:pt x="25778" y="1120"/>
                  </a:cubicBezTo>
                  <a:lnTo>
                    <a:pt x="22027" y="7621"/>
                  </a:lnTo>
                  <a:cubicBezTo>
                    <a:pt x="21634" y="8145"/>
                    <a:pt x="21027" y="8454"/>
                    <a:pt x="20372" y="8454"/>
                  </a:cubicBezTo>
                  <a:lnTo>
                    <a:pt x="5049" y="8454"/>
                  </a:lnTo>
                  <a:cubicBezTo>
                    <a:pt x="2263"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687" name="Google Shape;687;p86"/>
            <p:cNvSpPr/>
            <p:nvPr/>
          </p:nvSpPr>
          <p:spPr>
            <a:xfrm flipH="1">
              <a:off x="10087602" y="3336549"/>
              <a:ext cx="424695" cy="131507"/>
            </a:xfrm>
            <a:custGeom>
              <a:rect b="b" l="l" r="r" t="t"/>
              <a:pathLst>
                <a:path extrusionOk="0" fill="none" h="5049" w="14681">
                  <a:moveTo>
                    <a:pt x="0" y="5048"/>
                  </a:moveTo>
                  <a:lnTo>
                    <a:pt x="9632" y="5048"/>
                  </a:lnTo>
                  <a:cubicBezTo>
                    <a:pt x="12418"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688" name="Google Shape;688;p86"/>
            <p:cNvSpPr/>
            <p:nvPr/>
          </p:nvSpPr>
          <p:spPr>
            <a:xfrm flipH="1">
              <a:off x="10445972" y="3402119"/>
              <a:ext cx="127458" cy="135544"/>
            </a:xfrm>
            <a:custGeom>
              <a:rect b="b" l="l" r="r" t="t"/>
              <a:pathLst>
                <a:path extrusionOk="0" h="5204" w="4406">
                  <a:moveTo>
                    <a:pt x="2287" y="0"/>
                  </a:moveTo>
                  <a:lnTo>
                    <a:pt x="1072" y="1405"/>
                  </a:lnTo>
                  <a:lnTo>
                    <a:pt x="1" y="2631"/>
                  </a:lnTo>
                  <a:lnTo>
                    <a:pt x="2239" y="5203"/>
                  </a:lnTo>
                  <a:lnTo>
                    <a:pt x="4382"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grpSp>
      <p:grpSp>
        <p:nvGrpSpPr>
          <p:cNvPr id="689" name="Google Shape;689;p86"/>
          <p:cNvGrpSpPr/>
          <p:nvPr/>
        </p:nvGrpSpPr>
        <p:grpSpPr>
          <a:xfrm>
            <a:off x="9269983" y="1856941"/>
            <a:ext cx="51929" cy="207469"/>
            <a:chOff x="2260263" y="3400291"/>
            <a:chExt cx="44375" cy="199806"/>
          </a:xfrm>
        </p:grpSpPr>
        <p:sp>
          <p:nvSpPr>
            <p:cNvPr id="690" name="Google Shape;690;p86"/>
            <p:cNvSpPr/>
            <p:nvPr/>
          </p:nvSpPr>
          <p:spPr>
            <a:xfrm>
              <a:off x="2260263" y="3479222"/>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86"/>
            <p:cNvSpPr/>
            <p:nvPr/>
          </p:nvSpPr>
          <p:spPr>
            <a:xfrm>
              <a:off x="2260263" y="3555422"/>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86"/>
            <p:cNvSpPr/>
            <p:nvPr/>
          </p:nvSpPr>
          <p:spPr>
            <a:xfrm>
              <a:off x="2260263" y="3400291"/>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3" name="Google Shape;693;p86"/>
          <p:cNvSpPr/>
          <p:nvPr/>
        </p:nvSpPr>
        <p:spPr>
          <a:xfrm>
            <a:off x="7959987" y="252221"/>
            <a:ext cx="2835708" cy="1511858"/>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4" name="Google Shape;694;p86"/>
          <p:cNvSpPr txBox="1"/>
          <p:nvPr/>
        </p:nvSpPr>
        <p:spPr>
          <a:xfrm>
            <a:off x="7999208" y="547252"/>
            <a:ext cx="2541550" cy="596666"/>
          </a:xfrm>
          <a:prstGeom prst="rect">
            <a:avLst/>
          </a:prstGeom>
          <a:noFill/>
          <a:ln>
            <a:noFill/>
          </a:ln>
        </p:spPr>
        <p:txBody>
          <a:bodyPr anchorCtr="0" anchor="ctr" bIns="91425" lIns="91425" spcFirstLastPara="1" rIns="91425" wrap="square" tIns="91425">
            <a:noAutofit/>
          </a:bodyPr>
          <a:lstStyle/>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¿Qué se define?</a:t>
            </a:r>
            <a:endParaRPr/>
          </a:p>
          <a:p>
            <a:pPr indent="0" lvl="0" marL="0" marR="0" rtl="0" algn="ctr">
              <a:lnSpc>
                <a:spcPct val="100000"/>
              </a:lnSpc>
              <a:spcBef>
                <a:spcPts val="0"/>
              </a:spcBef>
              <a:spcAft>
                <a:spcPts val="0"/>
              </a:spcAft>
              <a:buClr>
                <a:srgbClr val="000000"/>
              </a:buClr>
              <a:buSzPts val="1200"/>
              <a:buFont typeface="Arial"/>
              <a:buNone/>
            </a:pPr>
            <a:r>
              <a:t/>
            </a:r>
            <a:endParaRPr b="0" i="0" sz="105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Se establecen las actividades con las cuales se prevé eliminar la causa raíz identificada para evitar que vuelva a presentarse la desviación.</a:t>
            </a:r>
            <a:endParaRPr b="0" i="0" sz="1050" u="none" cap="none" strike="noStrike">
              <a:solidFill>
                <a:srgbClr val="434343"/>
              </a:solidFill>
              <a:latin typeface="Verdana"/>
              <a:ea typeface="Verdana"/>
              <a:cs typeface="Verdana"/>
              <a:sym typeface="Verdana"/>
            </a:endParaRPr>
          </a:p>
        </p:txBody>
      </p:sp>
      <p:sp>
        <p:nvSpPr>
          <p:cNvPr id="695" name="Google Shape;695;p86"/>
          <p:cNvSpPr txBox="1"/>
          <p:nvPr/>
        </p:nvSpPr>
        <p:spPr>
          <a:xfrm>
            <a:off x="9024785" y="1452178"/>
            <a:ext cx="67104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   10 Días</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696" name="Google Shape;696;p86"/>
          <p:cNvPicPr preferRelativeResize="0"/>
          <p:nvPr/>
        </p:nvPicPr>
        <p:blipFill rotWithShape="1">
          <a:blip r:embed="rId6">
            <a:alphaModFix/>
          </a:blip>
          <a:srcRect b="0" l="0" r="0" t="0"/>
          <a:stretch/>
        </p:blipFill>
        <p:spPr>
          <a:xfrm>
            <a:off x="8904056" y="1456956"/>
            <a:ext cx="175415" cy="1754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87"/>
          <p:cNvSpPr/>
          <p:nvPr/>
        </p:nvSpPr>
        <p:spPr>
          <a:xfrm>
            <a:off x="21610" y="30498"/>
            <a:ext cx="7376022" cy="229232"/>
          </a:xfrm>
          <a:prstGeom prst="roundRect">
            <a:avLst>
              <a:gd fmla="val 16667" name="adj"/>
            </a:avLst>
          </a:prstGeom>
          <a:solidFill>
            <a:srgbClr val="FFC000"/>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702" name="Google Shape;702;p87"/>
          <p:cNvSpPr/>
          <p:nvPr/>
        </p:nvSpPr>
        <p:spPr>
          <a:xfrm>
            <a:off x="6578056" y="4384247"/>
            <a:ext cx="2396070" cy="1619534"/>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3" name="Google Shape;703;p87"/>
          <p:cNvSpPr/>
          <p:nvPr/>
        </p:nvSpPr>
        <p:spPr>
          <a:xfrm>
            <a:off x="3677746" y="614651"/>
            <a:ext cx="2641086" cy="1388657"/>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4" name="Google Shape;704;p87"/>
          <p:cNvSpPr/>
          <p:nvPr/>
        </p:nvSpPr>
        <p:spPr>
          <a:xfrm>
            <a:off x="1259330" y="4544841"/>
            <a:ext cx="2326616" cy="1353039"/>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705" name="Google Shape;705;p87"/>
          <p:cNvGrpSpPr/>
          <p:nvPr/>
        </p:nvGrpSpPr>
        <p:grpSpPr>
          <a:xfrm>
            <a:off x="1126666" y="1982779"/>
            <a:ext cx="3147017" cy="3447272"/>
            <a:chOff x="1479938" y="1828262"/>
            <a:chExt cx="1793125" cy="2575852"/>
          </a:xfrm>
        </p:grpSpPr>
        <p:sp>
          <p:nvSpPr>
            <p:cNvPr id="706" name="Google Shape;706;p87"/>
            <p:cNvSpPr/>
            <p:nvPr/>
          </p:nvSpPr>
          <p:spPr>
            <a:xfrm>
              <a:off x="1959872" y="1828262"/>
              <a:ext cx="476899" cy="518250"/>
            </a:xfrm>
            <a:custGeom>
              <a:rect b="b" l="l" r="r" t="t"/>
              <a:pathLst>
                <a:path extrusionOk="0" h="20730" w="2073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05</a:t>
              </a:r>
              <a:endParaRPr b="1" i="0" sz="400" u="none" cap="none" strike="noStrike">
                <a:solidFill>
                  <a:srgbClr val="000000"/>
                </a:solidFill>
                <a:latin typeface="Verdana"/>
                <a:ea typeface="Verdana"/>
                <a:cs typeface="Verdana"/>
                <a:sym typeface="Verdana"/>
              </a:endParaRPr>
            </a:p>
          </p:txBody>
        </p:sp>
        <p:sp>
          <p:nvSpPr>
            <p:cNvPr id="707" name="Google Shape;707;p87"/>
            <p:cNvSpPr/>
            <p:nvPr/>
          </p:nvSpPr>
          <p:spPr>
            <a:xfrm>
              <a:off x="2219126" y="1862862"/>
              <a:ext cx="305476" cy="559925"/>
            </a:xfrm>
            <a:custGeom>
              <a:rect b="b" l="l" r="r" t="t"/>
              <a:pathLst>
                <a:path extrusionOk="0" fill="none" h="22397" w="14360">
                  <a:moveTo>
                    <a:pt x="11907" y="1"/>
                  </a:moveTo>
                  <a:cubicBezTo>
                    <a:pt x="13455" y="2298"/>
                    <a:pt x="14360" y="5061"/>
                    <a:pt x="14360" y="8037"/>
                  </a:cubicBezTo>
                  <a:cubicBezTo>
                    <a:pt x="14360" y="15967"/>
                    <a:pt x="7930" y="22396"/>
                    <a:pt x="1" y="22396"/>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8" name="Google Shape;708;p87"/>
            <p:cNvGrpSpPr/>
            <p:nvPr/>
          </p:nvGrpSpPr>
          <p:grpSpPr>
            <a:xfrm>
              <a:off x="1479938" y="2094138"/>
              <a:ext cx="1793125" cy="1395125"/>
              <a:chOff x="1597088" y="2023550"/>
              <a:chExt cx="1793125" cy="1395125"/>
            </a:xfrm>
          </p:grpSpPr>
          <p:sp>
            <p:nvSpPr>
              <p:cNvPr id="709" name="Google Shape;709;p87"/>
              <p:cNvSpPr/>
              <p:nvPr/>
            </p:nvSpPr>
            <p:spPr>
              <a:xfrm>
                <a:off x="2968088" y="2088450"/>
                <a:ext cx="367050" cy="126225"/>
              </a:xfrm>
              <a:custGeom>
                <a:rect b="b" l="l" r="r" t="t"/>
                <a:pathLst>
                  <a:path extrusionOk="0" fill="none" h="5049" w="14682">
                    <a:moveTo>
                      <a:pt x="14681" y="0"/>
                    </a:moveTo>
                    <a:lnTo>
                      <a:pt x="5037" y="0"/>
                    </a:lnTo>
                    <a:cubicBezTo>
                      <a:pt x="2251" y="0"/>
                      <a:pt x="1" y="2262"/>
                      <a:pt x="1" y="5048"/>
                    </a:cubicBez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87"/>
              <p:cNvSpPr/>
              <p:nvPr/>
            </p:nvSpPr>
            <p:spPr>
              <a:xfrm>
                <a:off x="1597088" y="2214650"/>
                <a:ext cx="1371025" cy="1204025"/>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87"/>
              <p:cNvSpPr/>
              <p:nvPr/>
            </p:nvSpPr>
            <p:spPr>
              <a:xfrm>
                <a:off x="3280038" y="2023550"/>
                <a:ext cx="110175" cy="129800"/>
              </a:xfrm>
              <a:custGeom>
                <a:rect b="b" l="l" r="r" t="t"/>
                <a:pathLst>
                  <a:path extrusionOk="0" h="5192" w="4407">
                    <a:moveTo>
                      <a:pt x="25" y="0"/>
                    </a:moveTo>
                    <a:lnTo>
                      <a:pt x="2263" y="2572"/>
                    </a:lnTo>
                    <a:lnTo>
                      <a:pt x="1" y="5180"/>
                    </a:lnTo>
                    <a:lnTo>
                      <a:pt x="13" y="5192"/>
                    </a:lnTo>
                    <a:lnTo>
                      <a:pt x="2120" y="5192"/>
                    </a:lnTo>
                    <a:lnTo>
                      <a:pt x="3334" y="3799"/>
                    </a:lnTo>
                    <a:lnTo>
                      <a:pt x="4406" y="2572"/>
                    </a:lnTo>
                    <a:lnTo>
                      <a:pt x="2168" y="0"/>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2" name="Google Shape;712;p87"/>
            <p:cNvGrpSpPr/>
            <p:nvPr/>
          </p:nvGrpSpPr>
          <p:grpSpPr>
            <a:xfrm>
              <a:off x="2143250" y="3565204"/>
              <a:ext cx="44375" cy="199806"/>
              <a:chOff x="2260263" y="3400291"/>
              <a:chExt cx="44375" cy="199806"/>
            </a:xfrm>
          </p:grpSpPr>
          <p:sp>
            <p:nvSpPr>
              <p:cNvPr id="713" name="Google Shape;713;p87"/>
              <p:cNvSpPr/>
              <p:nvPr/>
            </p:nvSpPr>
            <p:spPr>
              <a:xfrm>
                <a:off x="2260263" y="3479222"/>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87"/>
              <p:cNvSpPr/>
              <p:nvPr/>
            </p:nvSpPr>
            <p:spPr>
              <a:xfrm>
                <a:off x="2260263" y="3555422"/>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87"/>
              <p:cNvSpPr/>
              <p:nvPr/>
            </p:nvSpPr>
            <p:spPr>
              <a:xfrm>
                <a:off x="2260263" y="3400291"/>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6" name="Google Shape;716;p87"/>
            <p:cNvSpPr txBox="1"/>
            <p:nvPr/>
          </p:nvSpPr>
          <p:spPr>
            <a:xfrm>
              <a:off x="1479938" y="2700596"/>
              <a:ext cx="1334741" cy="43954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DOCUMENTAR EL PLAN DE MEJORAMIENTO</a:t>
              </a:r>
              <a:endParaRPr/>
            </a:p>
            <a:p>
              <a:pPr indent="0" lvl="0" marL="0" marR="0" rtl="0" algn="ctr">
                <a:lnSpc>
                  <a:spcPct val="100000"/>
                </a:lnSpc>
                <a:spcBef>
                  <a:spcPts val="600"/>
                </a:spcBef>
                <a:spcAft>
                  <a:spcPts val="600"/>
                </a:spcAft>
                <a:buClr>
                  <a:srgbClr val="000000"/>
                </a:buClr>
                <a:buSzPts val="1700"/>
                <a:buFont typeface="Arial"/>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Agente C4 o profesional que el líder defina</a:t>
              </a:r>
              <a:endParaRPr/>
            </a:p>
          </p:txBody>
        </p:sp>
        <p:sp>
          <p:nvSpPr>
            <p:cNvPr id="717" name="Google Shape;717;p87"/>
            <p:cNvSpPr txBox="1"/>
            <p:nvPr/>
          </p:nvSpPr>
          <p:spPr>
            <a:xfrm>
              <a:off x="1723803" y="3831414"/>
              <a:ext cx="1185408" cy="572700"/>
            </a:xfrm>
            <a:prstGeom prst="rect">
              <a:avLst/>
            </a:prstGeom>
            <a:noFill/>
            <a:ln>
              <a:noFill/>
            </a:ln>
          </p:spPr>
          <p:txBody>
            <a:bodyPr anchorCtr="0" anchor="ctr"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¿Dónde se realiza?</a:t>
              </a:r>
              <a:endParaRPr/>
            </a:p>
            <a:p>
              <a:pPr indent="0" lvl="0" marL="0" marR="0" rtl="0" algn="l">
                <a:lnSpc>
                  <a:spcPct val="100000"/>
                </a:lnSpc>
                <a:spcBef>
                  <a:spcPts val="0"/>
                </a:spcBef>
                <a:spcAft>
                  <a:spcPts val="0"/>
                </a:spcAft>
                <a:buClr>
                  <a:srgbClr val="000000"/>
                </a:buClr>
                <a:buSzPts val="1200"/>
                <a:buFont typeface="Arial"/>
                <a:buNone/>
              </a:pPr>
              <a:r>
                <a:t/>
              </a:r>
              <a:endParaRPr b="0" i="0" sz="105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rPr b="0" i="0" lang="es-CO" sz="1050" u="none" cap="none" strike="noStrike">
                  <a:solidFill>
                    <a:srgbClr val="434343"/>
                  </a:solidFill>
                  <a:latin typeface="Verdana"/>
                  <a:ea typeface="Verdana"/>
                  <a:cs typeface="Verdana"/>
                  <a:sym typeface="Verdana"/>
                </a:rPr>
                <a:t>Formato Formulación Planes de Mejoramiento D102PR02F01</a:t>
              </a:r>
              <a:endParaRPr/>
            </a:p>
          </p:txBody>
        </p:sp>
      </p:grpSp>
      <p:grpSp>
        <p:nvGrpSpPr>
          <p:cNvPr id="718" name="Google Shape;718;p87"/>
          <p:cNvGrpSpPr/>
          <p:nvPr/>
        </p:nvGrpSpPr>
        <p:grpSpPr>
          <a:xfrm>
            <a:off x="3740892" y="1087622"/>
            <a:ext cx="2577940" cy="3278253"/>
            <a:chOff x="2624251" y="546176"/>
            <a:chExt cx="2207077" cy="3278253"/>
          </a:xfrm>
        </p:grpSpPr>
        <p:sp>
          <p:nvSpPr>
            <p:cNvPr id="719" name="Google Shape;719;p87"/>
            <p:cNvSpPr/>
            <p:nvPr/>
          </p:nvSpPr>
          <p:spPr>
            <a:xfrm>
              <a:off x="3590965" y="3208150"/>
              <a:ext cx="425131" cy="517950"/>
            </a:xfrm>
            <a:custGeom>
              <a:rect b="b" l="l" r="r" t="t"/>
              <a:pathLst>
                <a:path extrusionOk="0" h="20718" w="20730">
                  <a:moveTo>
                    <a:pt x="10359" y="1"/>
                  </a:moveTo>
                  <a:cubicBezTo>
                    <a:pt x="4644" y="1"/>
                    <a:pt x="1" y="4633"/>
                    <a:pt x="1" y="10359"/>
                  </a:cubicBezTo>
                  <a:cubicBezTo>
                    <a:pt x="1" y="16074"/>
                    <a:pt x="4644" y="20718"/>
                    <a:pt x="10359" y="20718"/>
                  </a:cubicBezTo>
                  <a:cubicBezTo>
                    <a:pt x="16086" y="20718"/>
                    <a:pt x="20729" y="16074"/>
                    <a:pt x="20729" y="10359"/>
                  </a:cubicBezTo>
                  <a:cubicBezTo>
                    <a:pt x="20729" y="4633"/>
                    <a:pt x="16086" y="1"/>
                    <a:pt x="10359"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06</a:t>
              </a:r>
              <a:endParaRPr b="1" i="0" sz="800" u="none" cap="none" strike="noStrike">
                <a:solidFill>
                  <a:srgbClr val="000000"/>
                </a:solidFill>
                <a:latin typeface="Verdana"/>
                <a:ea typeface="Verdana"/>
                <a:cs typeface="Verdana"/>
                <a:sym typeface="Verdana"/>
              </a:endParaRPr>
            </a:p>
          </p:txBody>
        </p:sp>
        <p:sp>
          <p:nvSpPr>
            <p:cNvPr id="720" name="Google Shape;720;p87"/>
            <p:cNvSpPr/>
            <p:nvPr/>
          </p:nvSpPr>
          <p:spPr>
            <a:xfrm>
              <a:off x="3493873" y="3217779"/>
              <a:ext cx="268211" cy="606650"/>
            </a:xfrm>
            <a:custGeom>
              <a:rect b="b" l="l" r="r" t="t"/>
              <a:pathLst>
                <a:path extrusionOk="0" fill="none" h="24266" w="13026">
                  <a:moveTo>
                    <a:pt x="13026" y="24265"/>
                  </a:moveTo>
                  <a:cubicBezTo>
                    <a:pt x="10311" y="23742"/>
                    <a:pt x="7716" y="22420"/>
                    <a:pt x="5608" y="20313"/>
                  </a:cubicBezTo>
                  <a:cubicBezTo>
                    <a:pt x="0" y="14705"/>
                    <a:pt x="0" y="5608"/>
                    <a:pt x="5608" y="1"/>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1" name="Google Shape;721;p87"/>
            <p:cNvGrpSpPr/>
            <p:nvPr/>
          </p:nvGrpSpPr>
          <p:grpSpPr>
            <a:xfrm flipH="1">
              <a:off x="2976647" y="1848251"/>
              <a:ext cx="1676596" cy="1628868"/>
              <a:chOff x="2848341" y="1767701"/>
              <a:chExt cx="1676596" cy="1628868"/>
            </a:xfrm>
          </p:grpSpPr>
          <p:sp>
            <p:nvSpPr>
              <p:cNvPr id="722" name="Google Shape;722;p87"/>
              <p:cNvSpPr/>
              <p:nvPr/>
            </p:nvSpPr>
            <p:spPr>
              <a:xfrm>
                <a:off x="2945229" y="3205294"/>
                <a:ext cx="367025" cy="126225"/>
              </a:xfrm>
              <a:custGeom>
                <a:rect b="b" l="l" r="r" t="t"/>
                <a:pathLst>
                  <a:path extrusionOk="0" fill="none" h="5049" w="14681">
                    <a:moveTo>
                      <a:pt x="0" y="5048"/>
                    </a:moveTo>
                    <a:lnTo>
                      <a:pt x="9633" y="5048"/>
                    </a:lnTo>
                    <a:cubicBezTo>
                      <a:pt x="12419"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87"/>
              <p:cNvSpPr/>
              <p:nvPr/>
            </p:nvSpPr>
            <p:spPr>
              <a:xfrm>
                <a:off x="2848341" y="1767701"/>
                <a:ext cx="1676596" cy="1407005"/>
              </a:xfrm>
              <a:custGeom>
                <a:rect b="b" l="l" r="r" t="t"/>
                <a:pathLst>
                  <a:path extrusionOk="0" fill="none" h="48174" w="54841">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87"/>
              <p:cNvSpPr/>
              <p:nvPr/>
            </p:nvSpPr>
            <p:spPr>
              <a:xfrm>
                <a:off x="2879334" y="3266469"/>
                <a:ext cx="110175" cy="130100"/>
              </a:xfrm>
              <a:custGeom>
                <a:rect b="b" l="l" r="r" t="t"/>
                <a:pathLst>
                  <a:path extrusionOk="0" h="5204" w="4407">
                    <a:moveTo>
                      <a:pt x="2287" y="0"/>
                    </a:moveTo>
                    <a:lnTo>
                      <a:pt x="1060" y="1405"/>
                    </a:lnTo>
                    <a:lnTo>
                      <a:pt x="1" y="2631"/>
                    </a:lnTo>
                    <a:lnTo>
                      <a:pt x="2239" y="5203"/>
                    </a:lnTo>
                    <a:lnTo>
                      <a:pt x="4370"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5" name="Google Shape;725;p87"/>
            <p:cNvGrpSpPr/>
            <p:nvPr/>
          </p:nvGrpSpPr>
          <p:grpSpPr>
            <a:xfrm>
              <a:off x="3779571" y="1567075"/>
              <a:ext cx="54467" cy="218174"/>
              <a:chOff x="3869546" y="1579862"/>
              <a:chExt cx="54467" cy="218174"/>
            </a:xfrm>
          </p:grpSpPr>
          <p:sp>
            <p:nvSpPr>
              <p:cNvPr id="726" name="Google Shape;726;p87"/>
              <p:cNvSpPr/>
              <p:nvPr/>
            </p:nvSpPr>
            <p:spPr>
              <a:xfrm>
                <a:off x="3869554" y="1671294"/>
                <a:ext cx="44675" cy="44675"/>
              </a:xfrm>
              <a:custGeom>
                <a:rect b="b" l="l" r="r" t="t"/>
                <a:pathLst>
                  <a:path extrusionOk="0" h="1787" w="1787">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87"/>
              <p:cNvSpPr/>
              <p:nvPr/>
            </p:nvSpPr>
            <p:spPr>
              <a:xfrm>
                <a:off x="3879338" y="1579862"/>
                <a:ext cx="44675"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87"/>
              <p:cNvSpPr/>
              <p:nvPr/>
            </p:nvSpPr>
            <p:spPr>
              <a:xfrm>
                <a:off x="3869546" y="1753661"/>
                <a:ext cx="44675" cy="44375"/>
              </a:xfrm>
              <a:custGeom>
                <a:rect b="b" l="l" r="r" t="t"/>
                <a:pathLst>
                  <a:path extrusionOk="0" h="1775" w="1787">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9" name="Google Shape;729;p87"/>
            <p:cNvSpPr txBox="1"/>
            <p:nvPr/>
          </p:nvSpPr>
          <p:spPr>
            <a:xfrm>
              <a:off x="2948537" y="2307101"/>
              <a:ext cx="1692017" cy="87687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APROBAR EL PLAN DE MEJORAMIENTO </a:t>
              </a:r>
              <a:endParaRPr/>
            </a:p>
            <a:p>
              <a:pPr indent="0" lvl="0" marL="0" marR="0" rtl="0" algn="ctr">
                <a:lnSpc>
                  <a:spcPct val="100000"/>
                </a:lnSpc>
                <a:spcBef>
                  <a:spcPts val="600"/>
                </a:spcBef>
                <a:spcAft>
                  <a:spcPts val="0"/>
                </a:spcAft>
                <a:buClr>
                  <a:srgbClr val="000000"/>
                </a:buClr>
                <a:buSzPts val="1700"/>
                <a:buFont typeface="Arial"/>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Líder del proceso</a:t>
              </a:r>
              <a:endParaRPr/>
            </a:p>
            <a:p>
              <a:pPr indent="0" lvl="0" marL="0" marR="0" rtl="0" algn="ctr">
                <a:lnSpc>
                  <a:spcPct val="100000"/>
                </a:lnSpc>
                <a:spcBef>
                  <a:spcPts val="600"/>
                </a:spcBef>
                <a:spcAft>
                  <a:spcPts val="0"/>
                </a:spcAft>
                <a:buClr>
                  <a:srgbClr val="000000"/>
                </a:buClr>
                <a:buSzPts val="1700"/>
                <a:buFont typeface="Arial"/>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 </a:t>
              </a:r>
              <a:endParaRPr/>
            </a:p>
          </p:txBody>
        </p:sp>
        <p:sp>
          <p:nvSpPr>
            <p:cNvPr id="730" name="Google Shape;730;p87"/>
            <p:cNvSpPr txBox="1"/>
            <p:nvPr/>
          </p:nvSpPr>
          <p:spPr>
            <a:xfrm>
              <a:off x="2624251" y="546176"/>
              <a:ext cx="2207077" cy="572700"/>
            </a:xfrm>
            <a:prstGeom prst="rect">
              <a:avLst/>
            </a:prstGeom>
            <a:noFill/>
            <a:ln>
              <a:noFill/>
            </a:ln>
          </p:spPr>
          <p:txBody>
            <a:bodyPr anchorCtr="0" anchor="ctr" bIns="91425" lIns="91425" spcFirstLastPara="1" rIns="91425" wrap="square" tIns="91425">
              <a:noAutofit/>
            </a:bodyPr>
            <a:lstStyle/>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¿Qué se aprueba?</a:t>
              </a:r>
              <a:endParaRPr/>
            </a:p>
            <a:p>
              <a:pPr indent="0" lvl="0" marL="0" marR="0" rtl="0" algn="ctr">
                <a:lnSpc>
                  <a:spcPct val="100000"/>
                </a:lnSpc>
                <a:spcBef>
                  <a:spcPts val="0"/>
                </a:spcBef>
                <a:spcAft>
                  <a:spcPts val="0"/>
                </a:spcAft>
                <a:buClr>
                  <a:srgbClr val="000000"/>
                </a:buClr>
                <a:buSzPts val="1200"/>
                <a:buFont typeface="Arial"/>
                <a:buNone/>
              </a:pPr>
              <a:r>
                <a:t/>
              </a:r>
              <a:endParaRPr b="0" i="0" sz="105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Las actividades planificadas sean realistas,</a:t>
              </a:r>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Que apunten a la eliminación de la causa raíz.</a:t>
              </a:r>
              <a:endParaRPr/>
            </a:p>
            <a:p>
              <a:pPr indent="0" lvl="0" marL="0" marR="0" rtl="0" algn="ctr">
                <a:lnSpc>
                  <a:spcPct val="100000"/>
                </a:lnSpc>
                <a:spcBef>
                  <a:spcPts val="0"/>
                </a:spcBef>
                <a:spcAft>
                  <a:spcPts val="0"/>
                </a:spcAft>
                <a:buNone/>
              </a:pPr>
              <a:r>
                <a:t/>
              </a:r>
              <a:endParaRPr b="0" i="0" sz="1050" u="none" cap="none" strike="noStrike">
                <a:solidFill>
                  <a:srgbClr val="434343"/>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200"/>
                <a:buFont typeface="Arial"/>
                <a:buNone/>
              </a:pPr>
              <a:r>
                <a:t/>
              </a:r>
              <a:endParaRPr b="0" i="0" sz="1050" u="none" cap="none" strike="noStrike">
                <a:solidFill>
                  <a:srgbClr val="434343"/>
                </a:solidFill>
                <a:latin typeface="Verdana"/>
                <a:ea typeface="Verdana"/>
                <a:cs typeface="Verdana"/>
                <a:sym typeface="Verdana"/>
              </a:endParaRPr>
            </a:p>
          </p:txBody>
        </p:sp>
      </p:grpSp>
      <p:grpSp>
        <p:nvGrpSpPr>
          <p:cNvPr id="731" name="Google Shape;731;p87"/>
          <p:cNvGrpSpPr/>
          <p:nvPr/>
        </p:nvGrpSpPr>
        <p:grpSpPr>
          <a:xfrm>
            <a:off x="6338976" y="2005652"/>
            <a:ext cx="2488618" cy="3668759"/>
            <a:chOff x="4484148" y="1754834"/>
            <a:chExt cx="1657488" cy="3252210"/>
          </a:xfrm>
        </p:grpSpPr>
        <p:sp>
          <p:nvSpPr>
            <p:cNvPr id="732" name="Google Shape;732;p87"/>
            <p:cNvSpPr/>
            <p:nvPr/>
          </p:nvSpPr>
          <p:spPr>
            <a:xfrm>
              <a:off x="4912691" y="1754834"/>
              <a:ext cx="449352" cy="518250"/>
            </a:xfrm>
            <a:custGeom>
              <a:rect b="b" l="l" r="r" t="t"/>
              <a:pathLst>
                <a:path extrusionOk="0" h="20730" w="20718">
                  <a:moveTo>
                    <a:pt x="10359" y="1"/>
                  </a:moveTo>
                  <a:cubicBezTo>
                    <a:pt x="4632" y="1"/>
                    <a:pt x="1" y="4644"/>
                    <a:pt x="1" y="10371"/>
                  </a:cubicBezTo>
                  <a:cubicBezTo>
                    <a:pt x="1" y="16086"/>
                    <a:pt x="4632" y="20730"/>
                    <a:pt x="10359" y="20730"/>
                  </a:cubicBezTo>
                  <a:cubicBezTo>
                    <a:pt x="16086" y="20730"/>
                    <a:pt x="20718" y="16086"/>
                    <a:pt x="20718" y="10371"/>
                  </a:cubicBezTo>
                  <a:cubicBezTo>
                    <a:pt x="20718" y="4644"/>
                    <a:pt x="16086" y="1"/>
                    <a:pt x="103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07</a:t>
              </a:r>
              <a:endParaRPr b="1" i="0" sz="800" u="none" cap="none" strike="noStrike">
                <a:solidFill>
                  <a:srgbClr val="000000"/>
                </a:solidFill>
                <a:latin typeface="Verdana"/>
                <a:ea typeface="Verdana"/>
                <a:cs typeface="Verdana"/>
                <a:sym typeface="Verdana"/>
              </a:endParaRPr>
            </a:p>
          </p:txBody>
        </p:sp>
        <p:sp>
          <p:nvSpPr>
            <p:cNvPr id="733" name="Google Shape;733;p87"/>
            <p:cNvSpPr/>
            <p:nvPr/>
          </p:nvSpPr>
          <p:spPr>
            <a:xfrm>
              <a:off x="5152890" y="1789434"/>
              <a:ext cx="275732" cy="559925"/>
            </a:xfrm>
            <a:custGeom>
              <a:rect b="b" l="l" r="r" t="t"/>
              <a:pathLst>
                <a:path extrusionOk="0" fill="none" h="22397" w="14371">
                  <a:moveTo>
                    <a:pt x="11918" y="1"/>
                  </a:moveTo>
                  <a:cubicBezTo>
                    <a:pt x="13466" y="2298"/>
                    <a:pt x="14371" y="5061"/>
                    <a:pt x="14371" y="8037"/>
                  </a:cubicBezTo>
                  <a:cubicBezTo>
                    <a:pt x="14371" y="15967"/>
                    <a:pt x="7930" y="22396"/>
                    <a:pt x="0" y="22396"/>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87"/>
            <p:cNvSpPr/>
            <p:nvPr/>
          </p:nvSpPr>
          <p:spPr>
            <a:xfrm>
              <a:off x="4577079" y="2285238"/>
              <a:ext cx="1371025" cy="1204025"/>
            </a:xfrm>
            <a:custGeom>
              <a:rect b="b" l="l" r="r" t="t"/>
              <a:pathLst>
                <a:path extrusionOk="0" fill="none" h="48161" w="54841">
                  <a:moveTo>
                    <a:pt x="13883" y="1905"/>
                  </a:moveTo>
                  <a:lnTo>
                    <a:pt x="5036" y="1905"/>
                  </a:lnTo>
                  <a:cubicBezTo>
                    <a:pt x="2250" y="1905"/>
                    <a:pt x="0" y="4167"/>
                    <a:pt x="0" y="6954"/>
                  </a:cubicBezTo>
                  <a:lnTo>
                    <a:pt x="0" y="34671"/>
                  </a:lnTo>
                  <a:cubicBezTo>
                    <a:pt x="0" y="37457"/>
                    <a:pt x="2250" y="39719"/>
                    <a:pt x="5036" y="39719"/>
                  </a:cubicBezTo>
                  <a:lnTo>
                    <a:pt x="20372" y="39719"/>
                  </a:lnTo>
                  <a:cubicBezTo>
                    <a:pt x="21027" y="39719"/>
                    <a:pt x="21634" y="40029"/>
                    <a:pt x="22015" y="40553"/>
                  </a:cubicBezTo>
                  <a:lnTo>
                    <a:pt x="25765" y="47054"/>
                  </a:lnTo>
                  <a:cubicBezTo>
                    <a:pt x="26587" y="48161"/>
                    <a:pt x="28254" y="48161"/>
                    <a:pt x="29063" y="47054"/>
                  </a:cubicBezTo>
                  <a:lnTo>
                    <a:pt x="32814" y="40553"/>
                  </a:lnTo>
                  <a:cubicBezTo>
                    <a:pt x="33207" y="40029"/>
                    <a:pt x="33814" y="39719"/>
                    <a:pt x="34469" y="39719"/>
                  </a:cubicBezTo>
                  <a:lnTo>
                    <a:pt x="49792" y="39719"/>
                  </a:lnTo>
                  <a:cubicBezTo>
                    <a:pt x="52578" y="39719"/>
                    <a:pt x="54840" y="37457"/>
                    <a:pt x="54840" y="34671"/>
                  </a:cubicBezTo>
                  <a:lnTo>
                    <a:pt x="54840" y="0"/>
                  </a:lnTo>
                </a:path>
              </a:pathLst>
            </a:custGeom>
            <a:noFill/>
            <a:ln cap="flat" cmpd="sng" w="40775">
              <a:solidFill>
                <a:schemeClr val="accent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5" name="Google Shape;735;p87"/>
            <p:cNvGrpSpPr/>
            <p:nvPr/>
          </p:nvGrpSpPr>
          <p:grpSpPr>
            <a:xfrm>
              <a:off x="5240393" y="3557046"/>
              <a:ext cx="44375" cy="189821"/>
              <a:chOff x="5282088" y="3392133"/>
              <a:chExt cx="44375" cy="189821"/>
            </a:xfrm>
          </p:grpSpPr>
          <p:sp>
            <p:nvSpPr>
              <p:cNvPr id="736" name="Google Shape;736;p87"/>
              <p:cNvSpPr/>
              <p:nvPr/>
            </p:nvSpPr>
            <p:spPr>
              <a:xfrm>
                <a:off x="5282088" y="3392133"/>
                <a:ext cx="44375" cy="44375"/>
              </a:xfrm>
              <a:custGeom>
                <a:rect b="b" l="l" r="r" t="t"/>
                <a:pathLst>
                  <a:path extrusionOk="0" h="1775" w="1775">
                    <a:moveTo>
                      <a:pt x="893" y="1"/>
                    </a:moveTo>
                    <a:cubicBezTo>
                      <a:pt x="405" y="1"/>
                      <a:pt x="0" y="394"/>
                      <a:pt x="0" y="894"/>
                    </a:cubicBezTo>
                    <a:cubicBezTo>
                      <a:pt x="0" y="1382"/>
                      <a:pt x="405" y="1775"/>
                      <a:pt x="893" y="1775"/>
                    </a:cubicBezTo>
                    <a:cubicBezTo>
                      <a:pt x="1381" y="1775"/>
                      <a:pt x="1774" y="1382"/>
                      <a:pt x="1774" y="894"/>
                    </a:cubicBezTo>
                    <a:cubicBezTo>
                      <a:pt x="1774" y="394"/>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87"/>
              <p:cNvSpPr/>
              <p:nvPr/>
            </p:nvSpPr>
            <p:spPr>
              <a:xfrm>
                <a:off x="5282088" y="3468338"/>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87"/>
              <p:cNvSpPr/>
              <p:nvPr/>
            </p:nvSpPr>
            <p:spPr>
              <a:xfrm>
                <a:off x="5282088" y="3537279"/>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9" name="Google Shape;739;p87"/>
            <p:cNvSpPr txBox="1"/>
            <p:nvPr/>
          </p:nvSpPr>
          <p:spPr>
            <a:xfrm>
              <a:off x="4484148" y="2699825"/>
              <a:ext cx="1512490" cy="52702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REMITIR EL PLAN DE MEJORAMIENTO PARA CARGUE EN GINA</a:t>
              </a:r>
              <a:endParaRPr/>
            </a:p>
            <a:p>
              <a:pPr indent="0" lvl="0" marL="0" marR="0" rtl="0" algn="ctr">
                <a:lnSpc>
                  <a:spcPct val="100000"/>
                </a:lnSpc>
                <a:spcBef>
                  <a:spcPts val="600"/>
                </a:spcBef>
                <a:spcAft>
                  <a:spcPts val="0"/>
                </a:spcAft>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Líder del proceso </a:t>
              </a:r>
              <a:endParaRPr/>
            </a:p>
            <a:p>
              <a:pPr indent="0" lvl="0" marL="0" marR="0" rtl="0" algn="ctr">
                <a:lnSpc>
                  <a:spcPct val="100000"/>
                </a:lnSpc>
                <a:spcBef>
                  <a:spcPts val="600"/>
                </a:spcBef>
                <a:spcAft>
                  <a:spcPts val="0"/>
                </a:spcAft>
                <a:buClr>
                  <a:srgbClr val="000000"/>
                </a:buClr>
                <a:buSzPts val="1700"/>
                <a:buFont typeface="Arial"/>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740" name="Google Shape;740;p87"/>
            <p:cNvSpPr txBox="1"/>
            <p:nvPr/>
          </p:nvSpPr>
          <p:spPr>
            <a:xfrm>
              <a:off x="4563724" y="4087595"/>
              <a:ext cx="1577912" cy="919449"/>
            </a:xfrm>
            <a:prstGeom prst="rect">
              <a:avLst/>
            </a:prstGeom>
            <a:noFill/>
            <a:ln>
              <a:noFill/>
            </a:ln>
          </p:spPr>
          <p:txBody>
            <a:bodyPr anchorCtr="0" anchor="ctr" bIns="91425" lIns="91425" spcFirstLastPara="1" rIns="91425" wrap="square" tIns="91425">
              <a:noAutofit/>
            </a:bodyPr>
            <a:lstStyle/>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¿Qué se hace?</a:t>
              </a:r>
              <a:endParaRPr/>
            </a:p>
            <a:p>
              <a:pPr indent="0" lvl="0" marL="0" marR="0" rtl="0" algn="ctr">
                <a:lnSpc>
                  <a:spcPct val="100000"/>
                </a:lnSpc>
                <a:spcBef>
                  <a:spcPts val="0"/>
                </a:spcBef>
                <a:spcAft>
                  <a:spcPts val="0"/>
                </a:spcAft>
                <a:buClr>
                  <a:srgbClr val="000000"/>
                </a:buClr>
                <a:buSzPts val="1200"/>
                <a:buFont typeface="Arial"/>
                <a:buNone/>
              </a:pPr>
              <a:r>
                <a:t/>
              </a:r>
              <a:endParaRPr b="0" i="0" sz="105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Se remite a Control Interno si proviene de </a:t>
              </a:r>
              <a:r>
                <a:rPr lang="es-CO" sz="1050">
                  <a:solidFill>
                    <a:srgbClr val="434343"/>
                  </a:solidFill>
                  <a:latin typeface="Verdana"/>
                  <a:ea typeface="Verdana"/>
                  <a:cs typeface="Verdana"/>
                  <a:sym typeface="Verdana"/>
                </a:rPr>
                <a:t>auditoría</a:t>
              </a:r>
              <a:r>
                <a:rPr b="0" i="0" lang="es-CO" sz="1050" u="none" cap="none" strike="noStrike">
                  <a:solidFill>
                    <a:srgbClr val="434343"/>
                  </a:solidFill>
                  <a:latin typeface="Verdana"/>
                  <a:ea typeface="Verdana"/>
                  <a:cs typeface="Verdana"/>
                  <a:sym typeface="Verdana"/>
                </a:rPr>
                <a:t> de esa oficina</a:t>
              </a:r>
              <a:endParaRPr b="0" i="0" sz="105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Se remite a la OAPII, cuando surge de informes de segunda línea y análisis de procesos. </a:t>
              </a:r>
              <a:endParaRPr/>
            </a:p>
          </p:txBody>
        </p:sp>
      </p:grpSp>
      <p:pic>
        <p:nvPicPr>
          <p:cNvPr id="741" name="Google Shape;741;p87"/>
          <p:cNvPicPr preferRelativeResize="0"/>
          <p:nvPr/>
        </p:nvPicPr>
        <p:blipFill rotWithShape="1">
          <a:blip r:embed="rId3">
            <a:alphaModFix/>
          </a:blip>
          <a:srcRect b="0" l="0" r="0" t="0"/>
          <a:stretch/>
        </p:blipFill>
        <p:spPr>
          <a:xfrm>
            <a:off x="1871496" y="5522854"/>
            <a:ext cx="175415" cy="175415"/>
          </a:xfrm>
          <a:prstGeom prst="rect">
            <a:avLst/>
          </a:prstGeom>
          <a:noFill/>
          <a:ln>
            <a:noFill/>
          </a:ln>
        </p:spPr>
      </p:pic>
      <p:sp>
        <p:nvSpPr>
          <p:cNvPr id="742" name="Google Shape;742;p87"/>
          <p:cNvSpPr txBox="1"/>
          <p:nvPr/>
        </p:nvSpPr>
        <p:spPr>
          <a:xfrm>
            <a:off x="2026615" y="5518529"/>
            <a:ext cx="123607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10 días hábiles</a:t>
            </a:r>
            <a:endParaRPr/>
          </a:p>
        </p:txBody>
      </p:sp>
      <p:sp>
        <p:nvSpPr>
          <p:cNvPr id="743" name="Google Shape;743;p87"/>
          <p:cNvSpPr/>
          <p:nvPr/>
        </p:nvSpPr>
        <p:spPr>
          <a:xfrm>
            <a:off x="10637340" y="4958557"/>
            <a:ext cx="755754" cy="927932"/>
          </a:xfrm>
          <a:custGeom>
            <a:rect b="b" l="l" r="r" t="t"/>
            <a:pathLst>
              <a:path extrusionOk="0" h="1601381" w="1598184">
                <a:moveTo>
                  <a:pt x="0" y="0"/>
                </a:moveTo>
                <a:lnTo>
                  <a:pt x="1598184" y="0"/>
                </a:lnTo>
                <a:lnTo>
                  <a:pt x="1598184" y="1601381"/>
                </a:lnTo>
                <a:lnTo>
                  <a:pt x="0" y="16013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4" name="Google Shape;744;p87"/>
          <p:cNvSpPr/>
          <p:nvPr/>
        </p:nvSpPr>
        <p:spPr>
          <a:xfrm>
            <a:off x="9449666" y="2676325"/>
            <a:ext cx="1821864" cy="1197442"/>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Noto Sans Symbols"/>
              <a:buChar char="❖"/>
            </a:pPr>
            <a:r>
              <a:rPr b="0" i="0" lang="es-CO" sz="1050" u="none" cap="none" strike="noStrike">
                <a:solidFill>
                  <a:srgbClr val="434343"/>
                </a:solidFill>
                <a:latin typeface="Verdana"/>
                <a:ea typeface="Verdana"/>
                <a:cs typeface="Verdana"/>
                <a:sym typeface="Verdana"/>
              </a:rPr>
              <a:t>¿Cómo se realiza?</a:t>
            </a:r>
            <a:endParaRPr/>
          </a:p>
          <a:p>
            <a:pPr indent="-95250" lvl="0" marL="171450" marR="0" rtl="0" algn="l">
              <a:lnSpc>
                <a:spcPct val="100000"/>
              </a:lnSpc>
              <a:spcBef>
                <a:spcPts val="0"/>
              </a:spcBef>
              <a:spcAft>
                <a:spcPts val="0"/>
              </a:spcAft>
              <a:buClr>
                <a:srgbClr val="000000"/>
              </a:buClr>
              <a:buSzPts val="1200"/>
              <a:buFont typeface="Noto Sans Symbols"/>
              <a:buNone/>
            </a:pPr>
            <a:r>
              <a:t/>
            </a:r>
            <a:endParaRPr b="0" i="0" sz="105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None/>
            </a:pPr>
            <a:r>
              <a:rPr b="0" i="0" lang="es-CO" sz="1050" u="none" cap="none" strike="noStrike">
                <a:solidFill>
                  <a:srgbClr val="434343"/>
                </a:solidFill>
                <a:latin typeface="Verdana"/>
                <a:ea typeface="Verdana"/>
                <a:cs typeface="Verdana"/>
                <a:sym typeface="Verdana"/>
              </a:rPr>
              <a:t>Correo electrónico   o memorando</a:t>
            </a:r>
            <a:endParaRPr/>
          </a:p>
          <a:p>
            <a:pPr indent="-95250" lvl="0" marL="171450" marR="0" rtl="0" algn="l">
              <a:lnSpc>
                <a:spcPct val="100000"/>
              </a:lnSpc>
              <a:spcBef>
                <a:spcPts val="0"/>
              </a:spcBef>
              <a:spcAft>
                <a:spcPts val="0"/>
              </a:spcAft>
              <a:buClr>
                <a:srgbClr val="000000"/>
              </a:buClr>
              <a:buSzPts val="1200"/>
              <a:buFont typeface="Noto Sans Symbols"/>
              <a:buNone/>
            </a:pPr>
            <a:r>
              <a:t/>
            </a:r>
            <a:endParaRPr b="0" i="0" sz="800" u="none" cap="none" strike="noStrike">
              <a:solidFill>
                <a:srgbClr val="434343"/>
              </a:solidFill>
              <a:latin typeface="Verdana"/>
              <a:ea typeface="Verdana"/>
              <a:cs typeface="Verdana"/>
              <a:sym typeface="Verdana"/>
            </a:endParaRPr>
          </a:p>
          <a:p>
            <a:pPr indent="-95250" lvl="0" marL="171450" marR="0" rtl="0" algn="l">
              <a:lnSpc>
                <a:spcPct val="100000"/>
              </a:lnSpc>
              <a:spcBef>
                <a:spcPts val="0"/>
              </a:spcBef>
              <a:spcAft>
                <a:spcPts val="0"/>
              </a:spcAft>
              <a:buClr>
                <a:srgbClr val="000000"/>
              </a:buClr>
              <a:buSzPts val="1200"/>
              <a:buFont typeface="Noto Sans Symbols"/>
              <a:buNone/>
            </a:pPr>
            <a:r>
              <a:t/>
            </a:r>
            <a:endParaRPr b="0" i="0" sz="800" u="none" cap="none" strike="noStrike">
              <a:solidFill>
                <a:srgbClr val="434343"/>
              </a:solidFill>
              <a:latin typeface="Verdana"/>
              <a:ea typeface="Verdana"/>
              <a:cs typeface="Verdana"/>
              <a:sym typeface="Verdana"/>
            </a:endParaRPr>
          </a:p>
          <a:p>
            <a:pPr indent="-95250" lvl="0" marL="171450" marR="0" rtl="0" algn="l">
              <a:lnSpc>
                <a:spcPct val="100000"/>
              </a:lnSpc>
              <a:spcBef>
                <a:spcPts val="0"/>
              </a:spcBef>
              <a:spcAft>
                <a:spcPts val="0"/>
              </a:spcAft>
              <a:buClr>
                <a:srgbClr val="000000"/>
              </a:buClr>
              <a:buSzPts val="1200"/>
              <a:buFont typeface="Noto Sans Symbols"/>
              <a:buNone/>
            </a:pPr>
            <a:r>
              <a:t/>
            </a:r>
            <a:endParaRPr b="0" i="0" sz="800" u="none" cap="none" strike="noStrike">
              <a:solidFill>
                <a:srgbClr val="434343"/>
              </a:solidFill>
              <a:latin typeface="Verdana"/>
              <a:ea typeface="Verdana"/>
              <a:cs typeface="Verdana"/>
              <a:sym typeface="Verdana"/>
            </a:endParaRPr>
          </a:p>
        </p:txBody>
      </p:sp>
      <p:sp>
        <p:nvSpPr>
          <p:cNvPr id="745" name="Google Shape;745;p87"/>
          <p:cNvSpPr/>
          <p:nvPr/>
        </p:nvSpPr>
        <p:spPr>
          <a:xfrm>
            <a:off x="10729878" y="2192524"/>
            <a:ext cx="285339" cy="388791"/>
          </a:xfrm>
          <a:custGeom>
            <a:rect b="b" l="l" r="r" t="t"/>
            <a:pathLst>
              <a:path extrusionOk="0" h="861199" w="688960">
                <a:moveTo>
                  <a:pt x="0" y="0"/>
                </a:moveTo>
                <a:lnTo>
                  <a:pt x="688960" y="0"/>
                </a:lnTo>
                <a:lnTo>
                  <a:pt x="688960" y="861199"/>
                </a:lnTo>
                <a:lnTo>
                  <a:pt x="0" y="86119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46" name="Google Shape;746;p87"/>
          <p:cNvPicPr preferRelativeResize="0"/>
          <p:nvPr/>
        </p:nvPicPr>
        <p:blipFill rotWithShape="1">
          <a:blip r:embed="rId3">
            <a:alphaModFix/>
          </a:blip>
          <a:srcRect b="0" l="0" r="0" t="0"/>
          <a:stretch/>
        </p:blipFill>
        <p:spPr>
          <a:xfrm>
            <a:off x="9883373" y="3657598"/>
            <a:ext cx="175415" cy="175415"/>
          </a:xfrm>
          <a:prstGeom prst="rect">
            <a:avLst/>
          </a:prstGeom>
          <a:noFill/>
          <a:ln>
            <a:noFill/>
          </a:ln>
        </p:spPr>
      </p:pic>
      <p:sp>
        <p:nvSpPr>
          <p:cNvPr id="747" name="Google Shape;747;p87"/>
          <p:cNvSpPr txBox="1"/>
          <p:nvPr/>
        </p:nvSpPr>
        <p:spPr>
          <a:xfrm>
            <a:off x="10023793" y="3643809"/>
            <a:ext cx="123607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10 días hábiles</a:t>
            </a:r>
            <a:endParaRPr/>
          </a:p>
        </p:txBody>
      </p:sp>
      <p:sp>
        <p:nvSpPr>
          <p:cNvPr id="748" name="Google Shape;748;p87"/>
          <p:cNvSpPr/>
          <p:nvPr/>
        </p:nvSpPr>
        <p:spPr>
          <a:xfrm>
            <a:off x="8845299" y="3297296"/>
            <a:ext cx="56131"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87"/>
          <p:cNvSpPr/>
          <p:nvPr/>
        </p:nvSpPr>
        <p:spPr>
          <a:xfrm>
            <a:off x="8998620" y="3297296"/>
            <a:ext cx="56131"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87"/>
          <p:cNvSpPr/>
          <p:nvPr/>
        </p:nvSpPr>
        <p:spPr>
          <a:xfrm>
            <a:off x="8917995" y="3294841"/>
            <a:ext cx="56131"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87"/>
          <p:cNvSpPr/>
          <p:nvPr/>
        </p:nvSpPr>
        <p:spPr>
          <a:xfrm>
            <a:off x="4198861" y="4509368"/>
            <a:ext cx="2054766" cy="1494413"/>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52" name="Google Shape;752;p87"/>
          <p:cNvPicPr preferRelativeResize="0"/>
          <p:nvPr/>
        </p:nvPicPr>
        <p:blipFill rotWithShape="1">
          <a:blip r:embed="rId6">
            <a:alphaModFix/>
          </a:blip>
          <a:srcRect b="0" l="0" r="0" t="0"/>
          <a:stretch/>
        </p:blipFill>
        <p:spPr>
          <a:xfrm>
            <a:off x="4417182" y="4863399"/>
            <a:ext cx="201046" cy="201046"/>
          </a:xfrm>
          <a:prstGeom prst="rect">
            <a:avLst/>
          </a:prstGeom>
          <a:noFill/>
          <a:ln>
            <a:noFill/>
          </a:ln>
        </p:spPr>
      </p:pic>
      <p:pic>
        <p:nvPicPr>
          <p:cNvPr id="753" name="Google Shape;753;p87"/>
          <p:cNvPicPr preferRelativeResize="0"/>
          <p:nvPr/>
        </p:nvPicPr>
        <p:blipFill rotWithShape="1">
          <a:blip r:embed="rId7">
            <a:alphaModFix/>
          </a:blip>
          <a:srcRect b="0" l="0" r="0" t="0"/>
          <a:stretch/>
        </p:blipFill>
        <p:spPr>
          <a:xfrm>
            <a:off x="4448027" y="5367684"/>
            <a:ext cx="150322" cy="150322"/>
          </a:xfrm>
          <a:prstGeom prst="rect">
            <a:avLst/>
          </a:prstGeom>
          <a:noFill/>
          <a:ln>
            <a:noFill/>
          </a:ln>
        </p:spPr>
      </p:pic>
      <p:pic>
        <p:nvPicPr>
          <p:cNvPr id="754" name="Google Shape;754;p87"/>
          <p:cNvPicPr preferRelativeResize="0"/>
          <p:nvPr/>
        </p:nvPicPr>
        <p:blipFill rotWithShape="1">
          <a:blip r:embed="rId8">
            <a:alphaModFix/>
          </a:blip>
          <a:srcRect b="0" l="0" r="0" t="0"/>
          <a:stretch/>
        </p:blipFill>
        <p:spPr>
          <a:xfrm>
            <a:off x="4723518" y="5682435"/>
            <a:ext cx="175415" cy="175415"/>
          </a:xfrm>
          <a:prstGeom prst="rect">
            <a:avLst/>
          </a:prstGeom>
          <a:noFill/>
          <a:ln>
            <a:noFill/>
          </a:ln>
        </p:spPr>
      </p:pic>
      <p:sp>
        <p:nvSpPr>
          <p:cNvPr id="755" name="Google Shape;755;p87"/>
          <p:cNvSpPr txBox="1"/>
          <p:nvPr/>
        </p:nvSpPr>
        <p:spPr>
          <a:xfrm>
            <a:off x="4795870" y="5674411"/>
            <a:ext cx="123607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10 días hábiles</a:t>
            </a:r>
            <a:endParaRPr/>
          </a:p>
        </p:txBody>
      </p:sp>
      <p:sp>
        <p:nvSpPr>
          <p:cNvPr id="756" name="Google Shape;756;p87"/>
          <p:cNvSpPr txBox="1"/>
          <p:nvPr/>
        </p:nvSpPr>
        <p:spPr>
          <a:xfrm>
            <a:off x="4551293" y="5307107"/>
            <a:ext cx="49785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SÍ</a:t>
            </a:r>
            <a:endParaRPr/>
          </a:p>
        </p:txBody>
      </p:sp>
      <p:sp>
        <p:nvSpPr>
          <p:cNvPr id="757" name="Google Shape;757;p87"/>
          <p:cNvSpPr txBox="1"/>
          <p:nvPr/>
        </p:nvSpPr>
        <p:spPr>
          <a:xfrm>
            <a:off x="4525597" y="4785028"/>
            <a:ext cx="49785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NO</a:t>
            </a:r>
            <a:endParaRPr/>
          </a:p>
        </p:txBody>
      </p:sp>
      <p:sp>
        <p:nvSpPr>
          <p:cNvPr id="758" name="Google Shape;758;p87"/>
          <p:cNvSpPr/>
          <p:nvPr/>
        </p:nvSpPr>
        <p:spPr>
          <a:xfrm>
            <a:off x="4972599" y="4688899"/>
            <a:ext cx="1192714" cy="315266"/>
          </a:xfrm>
          <a:prstGeom prst="roundRect">
            <a:avLst>
              <a:gd fmla="val 16667" name="adj"/>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000" u="none" cap="none" strike="noStrike">
                <a:solidFill>
                  <a:srgbClr val="434343"/>
                </a:solidFill>
                <a:latin typeface="Fira Sans Extra Condensed Medium"/>
                <a:ea typeface="Fira Sans Extra Condensed Medium"/>
                <a:cs typeface="Fira Sans Extra Condensed Medium"/>
                <a:sym typeface="Fira Sans Extra Condensed Medium"/>
              </a:rPr>
              <a:t>Regresar a la actividad 2</a:t>
            </a:r>
            <a:endParaRPr/>
          </a:p>
        </p:txBody>
      </p:sp>
      <p:sp>
        <p:nvSpPr>
          <p:cNvPr id="759" name="Google Shape;759;p87"/>
          <p:cNvSpPr/>
          <p:nvPr/>
        </p:nvSpPr>
        <p:spPr>
          <a:xfrm>
            <a:off x="5069954" y="5242893"/>
            <a:ext cx="875979" cy="207497"/>
          </a:xfrm>
          <a:prstGeom prst="roundRect">
            <a:avLst>
              <a:gd fmla="val 16667" name="adj"/>
            </a:avLst>
          </a:prstGeom>
          <a:solidFill>
            <a:schemeClr val="lt1"/>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Continuar Flujo</a:t>
            </a:r>
            <a:endParaRPr/>
          </a:p>
        </p:txBody>
      </p:sp>
      <p:sp>
        <p:nvSpPr>
          <p:cNvPr id="760" name="Google Shape;760;p87"/>
          <p:cNvSpPr/>
          <p:nvPr/>
        </p:nvSpPr>
        <p:spPr>
          <a:xfrm>
            <a:off x="4795810" y="4038524"/>
            <a:ext cx="52182"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87"/>
          <p:cNvSpPr/>
          <p:nvPr/>
        </p:nvSpPr>
        <p:spPr>
          <a:xfrm>
            <a:off x="4797572" y="4115883"/>
            <a:ext cx="52182"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87"/>
          <p:cNvSpPr/>
          <p:nvPr/>
        </p:nvSpPr>
        <p:spPr>
          <a:xfrm>
            <a:off x="4795810" y="4194442"/>
            <a:ext cx="52182"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ista de comprobación con relleno sólido" id="763" name="Google Shape;763;p87"/>
          <p:cNvPicPr preferRelativeResize="0"/>
          <p:nvPr/>
        </p:nvPicPr>
        <p:blipFill rotWithShape="1">
          <a:blip r:embed="rId9">
            <a:alphaModFix/>
          </a:blip>
          <a:srcRect b="0" l="0" r="0" t="0"/>
          <a:stretch/>
        </p:blipFill>
        <p:spPr>
          <a:xfrm>
            <a:off x="1091138" y="1708196"/>
            <a:ext cx="676305" cy="676305"/>
          </a:xfrm>
          <a:prstGeom prst="rect">
            <a:avLst/>
          </a:prstGeom>
          <a:noFill/>
          <a:ln>
            <a:noFill/>
          </a:ln>
        </p:spPr>
      </p:pic>
      <p:pic>
        <p:nvPicPr>
          <p:cNvPr descr="Correo electrónico con relleno sólido" id="764" name="Google Shape;764;p87"/>
          <p:cNvPicPr preferRelativeResize="0"/>
          <p:nvPr/>
        </p:nvPicPr>
        <p:blipFill rotWithShape="1">
          <a:blip r:embed="rId10">
            <a:alphaModFix/>
          </a:blip>
          <a:srcRect b="0" l="0" r="0" t="0"/>
          <a:stretch/>
        </p:blipFill>
        <p:spPr>
          <a:xfrm>
            <a:off x="8004844" y="1942408"/>
            <a:ext cx="405422" cy="405422"/>
          </a:xfrm>
          <a:prstGeom prst="rect">
            <a:avLst/>
          </a:prstGeom>
          <a:noFill/>
          <a:ln>
            <a:noFill/>
          </a:ln>
        </p:spPr>
      </p:pic>
      <p:sp>
        <p:nvSpPr>
          <p:cNvPr id="765" name="Google Shape;765;p87"/>
          <p:cNvSpPr txBox="1"/>
          <p:nvPr/>
        </p:nvSpPr>
        <p:spPr>
          <a:xfrm>
            <a:off x="-20497" y="-103506"/>
            <a:ext cx="8514171" cy="481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O" sz="1050" u="none" cap="none" strike="noStrike">
                <a:solidFill>
                  <a:srgbClr val="000000"/>
                </a:solidFill>
                <a:latin typeface="Verdana"/>
                <a:ea typeface="Verdana"/>
                <a:cs typeface="Verdana"/>
                <a:sym typeface="Verdana"/>
              </a:rPr>
              <a:t>SECCIÓN II </a:t>
            </a:r>
            <a:r>
              <a:rPr b="1" i="0" lang="es-CO" sz="1050" u="none" cap="none" strike="noStrike">
                <a:solidFill>
                  <a:srgbClr val="00B050"/>
                </a:solidFill>
                <a:latin typeface="Verdana"/>
                <a:ea typeface="Verdana"/>
                <a:cs typeface="Verdana"/>
                <a:sym typeface="Verdana"/>
              </a:rPr>
              <a:t>|</a:t>
            </a:r>
            <a:r>
              <a:rPr b="1" i="0" lang="es-CO" sz="1050" u="none" cap="none" strike="noStrike">
                <a:solidFill>
                  <a:srgbClr val="000000"/>
                </a:solidFill>
                <a:latin typeface="Verdana"/>
                <a:ea typeface="Verdana"/>
                <a:cs typeface="Verdana"/>
                <a:sym typeface="Verdana"/>
              </a:rPr>
              <a:t> PLANES DE MEJORAMIENTO PARA ACCIONES CORRECTIVAS Y DE MEJORA </a:t>
            </a:r>
            <a:endParaRPr b="1" i="0" sz="1050" u="none" cap="none" strike="noStrike">
              <a:solidFill>
                <a:srgbClr val="000000"/>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88"/>
          <p:cNvSpPr txBox="1"/>
          <p:nvPr/>
        </p:nvSpPr>
        <p:spPr>
          <a:xfrm>
            <a:off x="1574346" y="2551182"/>
            <a:ext cx="10036629" cy="31700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O" sz="4000" u="none" cap="none" strike="noStrike">
                <a:solidFill>
                  <a:schemeClr val="lt1"/>
                </a:solidFill>
                <a:latin typeface="Play"/>
                <a:ea typeface="Play"/>
                <a:cs typeface="Play"/>
                <a:sym typeface="Play"/>
              </a:rPr>
              <a:t>5. Sección III</a:t>
            </a:r>
            <a:endParaRPr/>
          </a:p>
          <a:p>
            <a:pPr indent="0" lvl="0" marL="0" marR="0" rtl="0" algn="l">
              <a:lnSpc>
                <a:spcPct val="100000"/>
              </a:lnSpc>
              <a:spcBef>
                <a:spcPts val="0"/>
              </a:spcBef>
              <a:spcAft>
                <a:spcPts val="0"/>
              </a:spcAft>
              <a:buNone/>
            </a:pPr>
            <a:r>
              <a:t/>
            </a:r>
            <a:endParaRPr b="1" i="0" sz="4000" u="none" cap="none" strike="noStrike">
              <a:solidFill>
                <a:schemeClr val="lt1"/>
              </a:solidFill>
              <a:latin typeface="Play"/>
              <a:ea typeface="Play"/>
              <a:cs typeface="Play"/>
              <a:sym typeface="Play"/>
            </a:endParaRPr>
          </a:p>
          <a:p>
            <a:pPr indent="0" lvl="0" marL="0" marR="0" rtl="0" algn="l">
              <a:lnSpc>
                <a:spcPct val="100000"/>
              </a:lnSpc>
              <a:spcBef>
                <a:spcPts val="0"/>
              </a:spcBef>
              <a:spcAft>
                <a:spcPts val="0"/>
              </a:spcAft>
              <a:buNone/>
            </a:pPr>
            <a:r>
              <a:rPr b="1" i="0" lang="es-CO" sz="4000" u="none" cap="none" strike="noStrike">
                <a:solidFill>
                  <a:schemeClr val="lt1"/>
                </a:solidFill>
                <a:latin typeface="Play"/>
                <a:ea typeface="Play"/>
                <a:cs typeface="Play"/>
                <a:sym typeface="Play"/>
              </a:rPr>
              <a:t>GESTIÓN DE PLANES DE MEJORAMIENTO EN EL SISTEMA DE INFORMACIÓN GINA</a:t>
            </a:r>
            <a:endParaRPr b="1" i="0" sz="4000" u="none" cap="none" strike="noStrike">
              <a:solidFill>
                <a:schemeClr val="lt1"/>
              </a:solidFill>
              <a:latin typeface="Play"/>
              <a:ea typeface="Play"/>
              <a:cs typeface="Play"/>
              <a:sym typeface="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89"/>
          <p:cNvSpPr/>
          <p:nvPr/>
        </p:nvSpPr>
        <p:spPr>
          <a:xfrm>
            <a:off x="1629761" y="538948"/>
            <a:ext cx="2315551" cy="1846648"/>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776" name="Google Shape;776;p89"/>
          <p:cNvSpPr/>
          <p:nvPr/>
        </p:nvSpPr>
        <p:spPr>
          <a:xfrm>
            <a:off x="21610" y="30498"/>
            <a:ext cx="7376022" cy="229232"/>
          </a:xfrm>
          <a:prstGeom prst="roundRect">
            <a:avLst>
              <a:gd fmla="val 16667" name="adj"/>
            </a:avLst>
          </a:prstGeom>
          <a:solidFill>
            <a:srgbClr val="FFC000"/>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777" name="Google Shape;777;p89"/>
          <p:cNvSpPr txBox="1"/>
          <p:nvPr/>
        </p:nvSpPr>
        <p:spPr>
          <a:xfrm>
            <a:off x="-20497" y="-103506"/>
            <a:ext cx="8514171" cy="481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O" sz="1050" u="none" cap="none" strike="noStrike">
                <a:solidFill>
                  <a:srgbClr val="000000"/>
                </a:solidFill>
                <a:latin typeface="Verdana"/>
                <a:ea typeface="Verdana"/>
                <a:cs typeface="Verdana"/>
                <a:sym typeface="Verdana"/>
              </a:rPr>
              <a:t>SECCIÓN III </a:t>
            </a:r>
            <a:r>
              <a:rPr b="1" i="0" lang="es-CO" sz="1050" u="none" cap="none" strike="noStrike">
                <a:solidFill>
                  <a:srgbClr val="00B050"/>
                </a:solidFill>
                <a:latin typeface="Verdana"/>
                <a:ea typeface="Verdana"/>
                <a:cs typeface="Verdana"/>
                <a:sym typeface="Verdana"/>
              </a:rPr>
              <a:t>|</a:t>
            </a:r>
            <a:r>
              <a:rPr b="1" i="0" lang="es-CO" sz="1050" u="none" cap="none" strike="noStrike">
                <a:solidFill>
                  <a:srgbClr val="000000"/>
                </a:solidFill>
                <a:latin typeface="Verdana"/>
                <a:ea typeface="Verdana"/>
                <a:cs typeface="Verdana"/>
                <a:sym typeface="Verdana"/>
              </a:rPr>
              <a:t> GESTIÓN DE PLANES DE MEJORAMIENTO EN EL SISTEMA DE INFORMACIÓN GINA</a:t>
            </a:r>
            <a:endParaRPr b="1" i="0" sz="1050" u="none" cap="none" strike="noStrike">
              <a:solidFill>
                <a:srgbClr val="000000"/>
              </a:solidFill>
              <a:latin typeface="Verdana"/>
              <a:ea typeface="Verdana"/>
              <a:cs typeface="Verdana"/>
              <a:sym typeface="Verdana"/>
            </a:endParaRPr>
          </a:p>
        </p:txBody>
      </p:sp>
      <p:sp>
        <p:nvSpPr>
          <p:cNvPr id="778" name="Google Shape;778;p89"/>
          <p:cNvSpPr/>
          <p:nvPr/>
        </p:nvSpPr>
        <p:spPr>
          <a:xfrm>
            <a:off x="7505715" y="5017868"/>
            <a:ext cx="1648096" cy="143464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779" name="Google Shape;779;p89"/>
          <p:cNvSpPr/>
          <p:nvPr/>
        </p:nvSpPr>
        <p:spPr>
          <a:xfrm>
            <a:off x="5453216" y="526030"/>
            <a:ext cx="2061056" cy="1846195"/>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780" name="Google Shape;780;p89"/>
          <p:cNvSpPr/>
          <p:nvPr/>
        </p:nvSpPr>
        <p:spPr>
          <a:xfrm>
            <a:off x="224203" y="4915100"/>
            <a:ext cx="1746606" cy="1434975"/>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Verdana"/>
              <a:ea typeface="Verdana"/>
              <a:cs typeface="Verdana"/>
              <a:sym typeface="Verdana"/>
            </a:endParaRPr>
          </a:p>
        </p:txBody>
      </p:sp>
      <p:sp>
        <p:nvSpPr>
          <p:cNvPr id="781" name="Google Shape;781;p89"/>
          <p:cNvSpPr/>
          <p:nvPr/>
        </p:nvSpPr>
        <p:spPr>
          <a:xfrm>
            <a:off x="3536352" y="4844593"/>
            <a:ext cx="2817117" cy="1607915"/>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grpSp>
        <p:nvGrpSpPr>
          <p:cNvPr id="782" name="Google Shape;782;p89"/>
          <p:cNvGrpSpPr/>
          <p:nvPr/>
        </p:nvGrpSpPr>
        <p:grpSpPr>
          <a:xfrm>
            <a:off x="-5994" y="2427193"/>
            <a:ext cx="2956944" cy="3363807"/>
            <a:chOff x="1323970" y="1922213"/>
            <a:chExt cx="1972856" cy="2522855"/>
          </a:xfrm>
        </p:grpSpPr>
        <p:sp>
          <p:nvSpPr>
            <p:cNvPr id="783" name="Google Shape;783;p89"/>
            <p:cNvSpPr/>
            <p:nvPr/>
          </p:nvSpPr>
          <p:spPr>
            <a:xfrm>
              <a:off x="2018488" y="1922213"/>
              <a:ext cx="476899" cy="518250"/>
            </a:xfrm>
            <a:custGeom>
              <a:rect b="b" l="l" r="r" t="t"/>
              <a:pathLst>
                <a:path extrusionOk="0" h="20730" w="2073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FFC00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2400" u="none" cap="none" strike="noStrike">
                  <a:solidFill>
                    <a:srgbClr val="FFFFFF"/>
                  </a:solidFill>
                  <a:latin typeface="Verdana"/>
                  <a:ea typeface="Verdana"/>
                  <a:cs typeface="Verdana"/>
                  <a:sym typeface="Verdana"/>
                </a:rPr>
                <a:t>1</a:t>
              </a:r>
              <a:endParaRPr b="1" i="0" sz="533" u="none" cap="none" strike="noStrike">
                <a:solidFill>
                  <a:srgbClr val="000000"/>
                </a:solidFill>
                <a:latin typeface="Verdana"/>
                <a:ea typeface="Verdana"/>
                <a:cs typeface="Verdana"/>
                <a:sym typeface="Verdana"/>
              </a:endParaRPr>
            </a:p>
          </p:txBody>
        </p:sp>
        <p:sp>
          <p:nvSpPr>
            <p:cNvPr id="784" name="Google Shape;784;p89"/>
            <p:cNvSpPr/>
            <p:nvPr/>
          </p:nvSpPr>
          <p:spPr>
            <a:xfrm>
              <a:off x="2277738" y="1956813"/>
              <a:ext cx="305476" cy="559925"/>
            </a:xfrm>
            <a:custGeom>
              <a:rect b="b" l="l" r="r" t="t"/>
              <a:pathLst>
                <a:path extrusionOk="0" fill="none" h="22397" w="14360">
                  <a:moveTo>
                    <a:pt x="11907" y="1"/>
                  </a:moveTo>
                  <a:cubicBezTo>
                    <a:pt x="13455" y="2298"/>
                    <a:pt x="14360" y="5061"/>
                    <a:pt x="14360" y="8037"/>
                  </a:cubicBezTo>
                  <a:cubicBezTo>
                    <a:pt x="14360" y="15967"/>
                    <a:pt x="7930" y="22396"/>
                    <a:pt x="1" y="22396"/>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785" name="Google Shape;785;p89"/>
            <p:cNvGrpSpPr/>
            <p:nvPr/>
          </p:nvGrpSpPr>
          <p:grpSpPr>
            <a:xfrm>
              <a:off x="1479938" y="2274215"/>
              <a:ext cx="1504639" cy="1215048"/>
              <a:chOff x="1597088" y="2203627"/>
              <a:chExt cx="1504639" cy="1215048"/>
            </a:xfrm>
          </p:grpSpPr>
          <p:sp>
            <p:nvSpPr>
              <p:cNvPr id="786" name="Google Shape;786;p89"/>
              <p:cNvSpPr/>
              <p:nvPr/>
            </p:nvSpPr>
            <p:spPr>
              <a:xfrm>
                <a:off x="2679589" y="2268528"/>
                <a:ext cx="367050" cy="126225"/>
              </a:xfrm>
              <a:custGeom>
                <a:rect b="b" l="l" r="r" t="t"/>
                <a:pathLst>
                  <a:path extrusionOk="0" fill="none" h="5049" w="14682">
                    <a:moveTo>
                      <a:pt x="14681" y="0"/>
                    </a:moveTo>
                    <a:lnTo>
                      <a:pt x="5037" y="0"/>
                    </a:lnTo>
                    <a:cubicBezTo>
                      <a:pt x="2251" y="0"/>
                      <a:pt x="1" y="2262"/>
                      <a:pt x="1" y="5048"/>
                    </a:cubicBez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87" name="Google Shape;787;p89"/>
              <p:cNvSpPr/>
              <p:nvPr/>
            </p:nvSpPr>
            <p:spPr>
              <a:xfrm>
                <a:off x="1597088" y="2369875"/>
                <a:ext cx="1083496" cy="1048800"/>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88" name="Google Shape;788;p89"/>
              <p:cNvSpPr/>
              <p:nvPr/>
            </p:nvSpPr>
            <p:spPr>
              <a:xfrm>
                <a:off x="2991552" y="2203627"/>
                <a:ext cx="110175" cy="129800"/>
              </a:xfrm>
              <a:custGeom>
                <a:rect b="b" l="l" r="r" t="t"/>
                <a:pathLst>
                  <a:path extrusionOk="0" h="5192" w="4407">
                    <a:moveTo>
                      <a:pt x="25" y="0"/>
                    </a:moveTo>
                    <a:lnTo>
                      <a:pt x="2263" y="2572"/>
                    </a:lnTo>
                    <a:lnTo>
                      <a:pt x="1" y="5180"/>
                    </a:lnTo>
                    <a:lnTo>
                      <a:pt x="13" y="5192"/>
                    </a:lnTo>
                    <a:lnTo>
                      <a:pt x="2120" y="5192"/>
                    </a:lnTo>
                    <a:lnTo>
                      <a:pt x="3334" y="3799"/>
                    </a:lnTo>
                    <a:lnTo>
                      <a:pt x="4406" y="2572"/>
                    </a:lnTo>
                    <a:lnTo>
                      <a:pt x="2168" y="0"/>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789" name="Google Shape;789;p89"/>
            <p:cNvGrpSpPr/>
            <p:nvPr/>
          </p:nvGrpSpPr>
          <p:grpSpPr>
            <a:xfrm>
              <a:off x="2143250" y="3565204"/>
              <a:ext cx="44375" cy="199806"/>
              <a:chOff x="2260263" y="3400291"/>
              <a:chExt cx="44375" cy="199806"/>
            </a:xfrm>
          </p:grpSpPr>
          <p:sp>
            <p:nvSpPr>
              <p:cNvPr id="790" name="Google Shape;790;p89"/>
              <p:cNvSpPr/>
              <p:nvPr/>
            </p:nvSpPr>
            <p:spPr>
              <a:xfrm>
                <a:off x="2260263" y="3479222"/>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91" name="Google Shape;791;p89"/>
              <p:cNvSpPr/>
              <p:nvPr/>
            </p:nvSpPr>
            <p:spPr>
              <a:xfrm>
                <a:off x="2260263" y="3555422"/>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92" name="Google Shape;792;p89"/>
              <p:cNvSpPr/>
              <p:nvPr/>
            </p:nvSpPr>
            <p:spPr>
              <a:xfrm>
                <a:off x="2260263" y="3400291"/>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793" name="Google Shape;793;p89"/>
            <p:cNvSpPr txBox="1"/>
            <p:nvPr/>
          </p:nvSpPr>
          <p:spPr>
            <a:xfrm>
              <a:off x="1323970" y="2678016"/>
              <a:ext cx="1371000"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CREAR EL PLAN DE MEJORAMIENTO EN GINA</a:t>
              </a:r>
              <a:endParaRPr/>
            </a:p>
            <a:p>
              <a:pPr indent="0" lvl="0" marL="0" marR="0" rtl="0" algn="ctr">
                <a:lnSpc>
                  <a:spcPct val="100000"/>
                </a:lnSpc>
                <a:spcBef>
                  <a:spcPts val="800"/>
                </a:spcBef>
                <a:spcAft>
                  <a:spcPts val="800"/>
                </a:spcAft>
                <a:buNone/>
              </a:pPr>
              <a:r>
                <a:rPr b="0" i="0" lang="es-CO" sz="1067" u="none" cap="none" strike="noStrike">
                  <a:solidFill>
                    <a:srgbClr val="434343"/>
                  </a:solidFill>
                  <a:latin typeface="Fira Sans Extra Condensed Medium"/>
                  <a:ea typeface="Fira Sans Extra Condensed Medium"/>
                  <a:cs typeface="Fira Sans Extra Condensed Medium"/>
                  <a:sym typeface="Fira Sans Extra Condensed Medium"/>
                </a:rPr>
                <a:t>Auditor OCI – EFO | OAPII </a:t>
              </a:r>
              <a:endParaRPr/>
            </a:p>
          </p:txBody>
        </p:sp>
        <p:sp>
          <p:nvSpPr>
            <p:cNvPr id="794" name="Google Shape;794;p89"/>
            <p:cNvSpPr txBox="1"/>
            <p:nvPr/>
          </p:nvSpPr>
          <p:spPr>
            <a:xfrm>
              <a:off x="1430526" y="3872368"/>
              <a:ext cx="1866300" cy="572700"/>
            </a:xfrm>
            <a:prstGeom prst="rect">
              <a:avLst/>
            </a:prstGeom>
            <a:noFill/>
            <a:ln>
              <a:noFill/>
            </a:ln>
          </p:spPr>
          <p:txBody>
            <a:bodyPr anchorCtr="0" anchor="ctr" bIns="121900" lIns="121900" spcFirstLastPara="1" rIns="121900" wrap="square" tIns="121900">
              <a:no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¿Dónde se realiza?</a:t>
              </a:r>
              <a:endParaRPr/>
            </a:p>
            <a:p>
              <a:pPr indent="0" lvl="0" marL="0" marR="0" rtl="0" algn="l">
                <a:lnSpc>
                  <a:spcPct val="100000"/>
                </a:lnSpc>
                <a:spcBef>
                  <a:spcPts val="0"/>
                </a:spcBef>
                <a:spcAft>
                  <a:spcPts val="0"/>
                </a:spcAft>
                <a:buNone/>
              </a:pPr>
              <a:r>
                <a:t/>
              </a:r>
              <a:endParaRPr b="0" i="0" sz="90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None/>
              </a:pPr>
              <a:r>
                <a:rPr b="0" i="0" lang="es-CO" sz="900" u="none" cap="none" strike="noStrike">
                  <a:solidFill>
                    <a:srgbClr val="434343"/>
                  </a:solidFill>
                  <a:latin typeface="Verdana"/>
                  <a:ea typeface="Verdana"/>
                  <a:cs typeface="Verdana"/>
                  <a:sym typeface="Verdana"/>
                </a:rPr>
                <a:t>GINA → Módulo de Mejoras → </a:t>
              </a:r>
              <a:endParaRPr/>
            </a:p>
            <a:p>
              <a:pPr indent="0" lvl="0" marL="0" marR="0" rtl="0" algn="l">
                <a:lnSpc>
                  <a:spcPct val="100000"/>
                </a:lnSpc>
                <a:spcBef>
                  <a:spcPts val="0"/>
                </a:spcBef>
                <a:spcAft>
                  <a:spcPts val="0"/>
                </a:spcAft>
                <a:buNone/>
              </a:pPr>
              <a:r>
                <a:rPr b="0" i="0" lang="es-CO" sz="900" u="none" cap="none" strike="noStrike">
                  <a:solidFill>
                    <a:srgbClr val="434343"/>
                  </a:solidFill>
                  <a:latin typeface="Verdana"/>
                  <a:ea typeface="Verdana"/>
                  <a:cs typeface="Verdana"/>
                  <a:sym typeface="Verdana"/>
                </a:rPr>
                <a:t>“Mis responsabilidades</a:t>
              </a:r>
              <a:r>
                <a:rPr b="0" i="0" lang="es-CO" sz="1067" u="none" cap="none" strike="noStrike">
                  <a:solidFill>
                    <a:srgbClr val="434343"/>
                  </a:solidFill>
                  <a:latin typeface="Verdana"/>
                  <a:ea typeface="Verdana"/>
                  <a:cs typeface="Verdana"/>
                  <a:sym typeface="Verdana"/>
                </a:rPr>
                <a:t>”</a:t>
              </a:r>
              <a:endParaRPr/>
            </a:p>
          </p:txBody>
        </p:sp>
      </p:grpSp>
      <p:grpSp>
        <p:nvGrpSpPr>
          <p:cNvPr id="795" name="Google Shape;795;p89"/>
          <p:cNvGrpSpPr/>
          <p:nvPr/>
        </p:nvGrpSpPr>
        <p:grpSpPr>
          <a:xfrm>
            <a:off x="1553371" y="669310"/>
            <a:ext cx="2784072" cy="4296290"/>
            <a:chOff x="2490557" y="704189"/>
            <a:chExt cx="1787667" cy="3222218"/>
          </a:xfrm>
        </p:grpSpPr>
        <p:sp>
          <p:nvSpPr>
            <p:cNvPr id="796" name="Google Shape;796;p89"/>
            <p:cNvSpPr/>
            <p:nvPr/>
          </p:nvSpPr>
          <p:spPr>
            <a:xfrm>
              <a:off x="3369098" y="3306953"/>
              <a:ext cx="425131" cy="517950"/>
            </a:xfrm>
            <a:custGeom>
              <a:rect b="b" l="l" r="r" t="t"/>
              <a:pathLst>
                <a:path extrusionOk="0" h="20718" w="20730">
                  <a:moveTo>
                    <a:pt x="10359" y="1"/>
                  </a:moveTo>
                  <a:cubicBezTo>
                    <a:pt x="4644" y="1"/>
                    <a:pt x="1" y="4633"/>
                    <a:pt x="1" y="10359"/>
                  </a:cubicBezTo>
                  <a:cubicBezTo>
                    <a:pt x="1" y="16074"/>
                    <a:pt x="4644" y="20718"/>
                    <a:pt x="10359" y="20718"/>
                  </a:cubicBezTo>
                  <a:cubicBezTo>
                    <a:pt x="16086" y="20718"/>
                    <a:pt x="20729" y="16074"/>
                    <a:pt x="20729" y="10359"/>
                  </a:cubicBezTo>
                  <a:cubicBezTo>
                    <a:pt x="20729" y="4633"/>
                    <a:pt x="16086" y="1"/>
                    <a:pt x="10359" y="1"/>
                  </a:cubicBezTo>
                  <a:close/>
                </a:path>
              </a:pathLst>
            </a:custGeom>
            <a:solidFill>
              <a:srgbClr val="00B05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2400" u="none" cap="none" strike="noStrike">
                  <a:solidFill>
                    <a:srgbClr val="FFFFFF"/>
                  </a:solidFill>
                  <a:latin typeface="Verdana"/>
                  <a:ea typeface="Verdana"/>
                  <a:cs typeface="Verdana"/>
                  <a:sym typeface="Verdana"/>
                </a:rPr>
                <a:t>2</a:t>
              </a:r>
              <a:endParaRPr b="1" i="0" sz="1067" u="none" cap="none" strike="noStrike">
                <a:solidFill>
                  <a:srgbClr val="000000"/>
                </a:solidFill>
                <a:latin typeface="Verdana"/>
                <a:ea typeface="Verdana"/>
                <a:cs typeface="Verdana"/>
                <a:sym typeface="Verdana"/>
              </a:endParaRPr>
            </a:p>
          </p:txBody>
        </p:sp>
        <p:sp>
          <p:nvSpPr>
            <p:cNvPr id="797" name="Google Shape;797;p89"/>
            <p:cNvSpPr/>
            <p:nvPr/>
          </p:nvSpPr>
          <p:spPr>
            <a:xfrm>
              <a:off x="3263054" y="3319757"/>
              <a:ext cx="268211" cy="606650"/>
            </a:xfrm>
            <a:custGeom>
              <a:rect b="b" l="l" r="r" t="t"/>
              <a:pathLst>
                <a:path extrusionOk="0" fill="none" h="24266" w="13026">
                  <a:moveTo>
                    <a:pt x="13026" y="24265"/>
                  </a:moveTo>
                  <a:cubicBezTo>
                    <a:pt x="10311" y="23742"/>
                    <a:pt x="7716" y="22420"/>
                    <a:pt x="5608" y="20313"/>
                  </a:cubicBezTo>
                  <a:cubicBezTo>
                    <a:pt x="0" y="14705"/>
                    <a:pt x="0" y="5608"/>
                    <a:pt x="5608" y="1"/>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798" name="Google Shape;798;p89"/>
            <p:cNvGrpSpPr/>
            <p:nvPr/>
          </p:nvGrpSpPr>
          <p:grpSpPr>
            <a:xfrm flipH="1">
              <a:off x="2757112" y="2342683"/>
              <a:ext cx="1521112" cy="1310201"/>
              <a:chOff x="3223360" y="2262133"/>
              <a:chExt cx="1521112" cy="1310201"/>
            </a:xfrm>
          </p:grpSpPr>
          <p:sp>
            <p:nvSpPr>
              <p:cNvPr id="799" name="Google Shape;799;p89"/>
              <p:cNvSpPr/>
              <p:nvPr/>
            </p:nvSpPr>
            <p:spPr>
              <a:xfrm>
                <a:off x="3283252" y="3372834"/>
                <a:ext cx="367025" cy="126225"/>
              </a:xfrm>
              <a:custGeom>
                <a:rect b="b" l="l" r="r" t="t"/>
                <a:pathLst>
                  <a:path extrusionOk="0" fill="none" h="5049" w="14681">
                    <a:moveTo>
                      <a:pt x="0" y="5048"/>
                    </a:moveTo>
                    <a:lnTo>
                      <a:pt x="9633" y="5048"/>
                    </a:lnTo>
                    <a:cubicBezTo>
                      <a:pt x="12419"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00" name="Google Shape;800;p89"/>
              <p:cNvSpPr/>
              <p:nvPr/>
            </p:nvSpPr>
            <p:spPr>
              <a:xfrm>
                <a:off x="3655082" y="2262133"/>
                <a:ext cx="1089390" cy="1112509"/>
              </a:xfrm>
              <a:custGeom>
                <a:rect b="b" l="l" r="r" t="t"/>
                <a:pathLst>
                  <a:path extrusionOk="0" fill="none" h="48174" w="54841">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01" name="Google Shape;801;p89"/>
              <p:cNvSpPr/>
              <p:nvPr/>
            </p:nvSpPr>
            <p:spPr>
              <a:xfrm>
                <a:off x="3223360" y="3442234"/>
                <a:ext cx="110175" cy="130100"/>
              </a:xfrm>
              <a:custGeom>
                <a:rect b="b" l="l" r="r" t="t"/>
                <a:pathLst>
                  <a:path extrusionOk="0" h="5204" w="4407">
                    <a:moveTo>
                      <a:pt x="2287" y="0"/>
                    </a:moveTo>
                    <a:lnTo>
                      <a:pt x="1060" y="1405"/>
                    </a:lnTo>
                    <a:lnTo>
                      <a:pt x="1" y="2631"/>
                    </a:lnTo>
                    <a:lnTo>
                      <a:pt x="2239" y="5203"/>
                    </a:lnTo>
                    <a:lnTo>
                      <a:pt x="4370"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802" name="Google Shape;802;p89"/>
            <p:cNvGrpSpPr/>
            <p:nvPr/>
          </p:nvGrpSpPr>
          <p:grpSpPr>
            <a:xfrm>
              <a:off x="3254968" y="2036493"/>
              <a:ext cx="63220" cy="199251"/>
              <a:chOff x="3344943" y="2049280"/>
              <a:chExt cx="63220" cy="199251"/>
            </a:xfrm>
          </p:grpSpPr>
          <p:sp>
            <p:nvSpPr>
              <p:cNvPr id="803" name="Google Shape;803;p89"/>
              <p:cNvSpPr/>
              <p:nvPr/>
            </p:nvSpPr>
            <p:spPr>
              <a:xfrm>
                <a:off x="3351123" y="2049280"/>
                <a:ext cx="44675" cy="44675"/>
              </a:xfrm>
              <a:custGeom>
                <a:rect b="b" l="l" r="r" t="t"/>
                <a:pathLst>
                  <a:path extrusionOk="0" h="1787" w="1787">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04" name="Google Shape;804;p89"/>
              <p:cNvSpPr/>
              <p:nvPr/>
            </p:nvSpPr>
            <p:spPr>
              <a:xfrm>
                <a:off x="3363488" y="2204156"/>
                <a:ext cx="44675"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05" name="Google Shape;805;p89"/>
              <p:cNvSpPr/>
              <p:nvPr/>
            </p:nvSpPr>
            <p:spPr>
              <a:xfrm>
                <a:off x="3344943" y="2108281"/>
                <a:ext cx="44675" cy="44375"/>
              </a:xfrm>
              <a:custGeom>
                <a:rect b="b" l="l" r="r" t="t"/>
                <a:pathLst>
                  <a:path extrusionOk="0" h="1775" w="1787">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806" name="Google Shape;806;p89"/>
            <p:cNvSpPr txBox="1"/>
            <p:nvPr/>
          </p:nvSpPr>
          <p:spPr>
            <a:xfrm>
              <a:off x="2766897" y="2795405"/>
              <a:ext cx="1027332" cy="517949"/>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REVISAR LA CONSISTENCIA</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800"/>
                </a:spcBef>
                <a:spcAft>
                  <a:spcPts val="0"/>
                </a:spcAft>
                <a:buNone/>
              </a:pPr>
              <a:r>
                <a:rPr b="0" i="0" lang="es-CO" sz="1050" u="none" cap="none" strike="noStrike">
                  <a:solidFill>
                    <a:srgbClr val="434343"/>
                  </a:solidFill>
                  <a:latin typeface="Fira Sans Extra Condensed Medium"/>
                  <a:ea typeface="Fira Sans Extra Condensed Medium"/>
                  <a:cs typeface="Fira Sans Extra Condensed Medium"/>
                  <a:sym typeface="Fira Sans Extra Condensed Medium"/>
                </a:rPr>
                <a:t>Auditor OCI – EFO | OAPII </a:t>
              </a:r>
              <a:endParaRPr/>
            </a:p>
            <a:p>
              <a:pPr indent="0" lvl="0" marL="0" marR="0" rtl="0" algn="ctr">
                <a:lnSpc>
                  <a:spcPct val="100000"/>
                </a:lnSpc>
                <a:spcBef>
                  <a:spcPts val="80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a:t>
              </a:r>
              <a:endParaRPr/>
            </a:p>
          </p:txBody>
        </p:sp>
        <p:sp>
          <p:nvSpPr>
            <p:cNvPr id="807" name="Google Shape;807;p89"/>
            <p:cNvSpPr txBox="1"/>
            <p:nvPr/>
          </p:nvSpPr>
          <p:spPr>
            <a:xfrm>
              <a:off x="2490557" y="704189"/>
              <a:ext cx="1544993" cy="572700"/>
            </a:xfrm>
            <a:prstGeom prst="rect">
              <a:avLst/>
            </a:prstGeom>
            <a:noFill/>
            <a:ln>
              <a:noFill/>
            </a:ln>
          </p:spPr>
          <p:txBody>
            <a:bodyPr anchorCtr="0" anchor="ctr" bIns="121900" lIns="121900" spcFirstLastPara="1" rIns="121900" wrap="square" tIns="121900">
              <a:noAutofit/>
            </a:bodyPr>
            <a:lstStyle/>
            <a:p>
              <a:pPr indent="-152394" lvl="0" marL="228594" marR="0" rtl="0" algn="just">
                <a:lnSpc>
                  <a:spcPct val="100000"/>
                </a:lnSpc>
                <a:spcBef>
                  <a:spcPts val="0"/>
                </a:spcBef>
                <a:spcAft>
                  <a:spcPts val="0"/>
                </a:spcAft>
                <a:buClr>
                  <a:srgbClr val="000000"/>
                </a:buClr>
                <a:buSzPts val="1200"/>
                <a:buFont typeface="Noto Sans Symbols"/>
                <a:buNone/>
              </a:pPr>
              <a:r>
                <a:t/>
              </a:r>
              <a:endParaRPr b="0" i="0" sz="900" u="none" cap="none" strike="noStrike">
                <a:solidFill>
                  <a:srgbClr val="434343"/>
                </a:solidFill>
                <a:latin typeface="Verdana"/>
                <a:ea typeface="Verdana"/>
                <a:cs typeface="Verdana"/>
                <a:sym typeface="Verdana"/>
              </a:endParaRPr>
            </a:p>
            <a:p>
              <a:pPr indent="0" lvl="0" marL="0" marR="0" rtl="0" algn="ctr">
                <a:lnSpc>
                  <a:spcPct val="100000"/>
                </a:lnSpc>
                <a:spcBef>
                  <a:spcPts val="0"/>
                </a:spcBef>
                <a:spcAft>
                  <a:spcPts val="0"/>
                </a:spcAft>
                <a:buNone/>
              </a:pPr>
              <a:r>
                <a:rPr b="0" i="0" lang="es-CO" sz="900" u="none" cap="none" strike="noStrike">
                  <a:solidFill>
                    <a:srgbClr val="434343"/>
                  </a:solidFill>
                  <a:latin typeface="Verdana"/>
                  <a:ea typeface="Verdana"/>
                  <a:cs typeface="Verdana"/>
                  <a:sym typeface="Verdana"/>
                </a:rPr>
                <a:t>¿Qué se valida?</a:t>
              </a:r>
              <a:endParaRPr/>
            </a:p>
            <a:p>
              <a:pPr indent="-152394" lvl="0" marL="228594" marR="0" rtl="0" algn="just">
                <a:lnSpc>
                  <a:spcPct val="100000"/>
                </a:lnSpc>
                <a:spcBef>
                  <a:spcPts val="0"/>
                </a:spcBef>
                <a:spcAft>
                  <a:spcPts val="0"/>
                </a:spcAft>
                <a:buClr>
                  <a:srgbClr val="000000"/>
                </a:buClr>
                <a:buSzPts val="1200"/>
                <a:buFont typeface="Noto Sans Symbols"/>
                <a:buNone/>
              </a:pPr>
              <a:r>
                <a:t/>
              </a:r>
              <a:endParaRPr b="0" i="0" sz="900" u="none" cap="none" strike="noStrike">
                <a:solidFill>
                  <a:srgbClr val="434343"/>
                </a:solidFill>
                <a:latin typeface="Verdana"/>
                <a:ea typeface="Verdana"/>
                <a:cs typeface="Verdana"/>
                <a:sym typeface="Verdana"/>
              </a:endParaRPr>
            </a:p>
            <a:p>
              <a:pPr indent="0" lvl="0" marL="0" marR="0" rtl="0" algn="just">
                <a:lnSpc>
                  <a:spcPct val="100000"/>
                </a:lnSpc>
                <a:spcBef>
                  <a:spcPts val="0"/>
                </a:spcBef>
                <a:spcAft>
                  <a:spcPts val="0"/>
                </a:spcAft>
                <a:buNone/>
              </a:pPr>
              <a:r>
                <a:rPr b="0" i="0" lang="es-CO" sz="900" u="none" cap="none" strike="noStrike">
                  <a:solidFill>
                    <a:srgbClr val="000000"/>
                  </a:solidFill>
                  <a:latin typeface="Verdana"/>
                  <a:ea typeface="Verdana"/>
                  <a:cs typeface="Verdana"/>
                  <a:sym typeface="Verdana"/>
                </a:rPr>
                <a:t>Validar que las causas, la corrección y las acciones registradas en el sistema de información GINA </a:t>
              </a:r>
              <a:endParaRPr/>
            </a:p>
            <a:p>
              <a:pPr indent="0" lvl="0" marL="0" marR="0" rtl="0" algn="just">
                <a:lnSpc>
                  <a:spcPct val="100000"/>
                </a:lnSpc>
                <a:spcBef>
                  <a:spcPts val="0"/>
                </a:spcBef>
                <a:spcAft>
                  <a:spcPts val="0"/>
                </a:spcAft>
                <a:buNone/>
              </a:pPr>
              <a:r>
                <a:rPr b="0" i="0" lang="es-CO" sz="900" u="none" cap="none" strike="noStrike">
                  <a:solidFill>
                    <a:srgbClr val="000000"/>
                  </a:solidFill>
                  <a:latin typeface="Verdana"/>
                  <a:ea typeface="Verdana"/>
                  <a:cs typeface="Verdana"/>
                  <a:sym typeface="Verdana"/>
                </a:rPr>
                <a:t>para el plan de mejoramiento sean consistentes  con  lo  registrado  en  el  en  el  Formato</a:t>
              </a:r>
              <a:endParaRPr b="0" i="0" sz="900" u="none" cap="none" strike="noStrike">
                <a:solidFill>
                  <a:srgbClr val="434343"/>
                </a:solidFill>
                <a:latin typeface="Verdana"/>
                <a:ea typeface="Verdana"/>
                <a:cs typeface="Verdana"/>
                <a:sym typeface="Verdana"/>
              </a:endParaRPr>
            </a:p>
          </p:txBody>
        </p:sp>
      </p:grpSp>
      <p:grpSp>
        <p:nvGrpSpPr>
          <p:cNvPr id="808" name="Google Shape;808;p89"/>
          <p:cNvGrpSpPr/>
          <p:nvPr/>
        </p:nvGrpSpPr>
        <p:grpSpPr>
          <a:xfrm>
            <a:off x="3434220" y="2455406"/>
            <a:ext cx="3083603" cy="3191361"/>
            <a:chOff x="3788538" y="1932641"/>
            <a:chExt cx="1828332" cy="2393518"/>
          </a:xfrm>
        </p:grpSpPr>
        <p:sp>
          <p:nvSpPr>
            <p:cNvPr id="809" name="Google Shape;809;p89"/>
            <p:cNvSpPr/>
            <p:nvPr/>
          </p:nvSpPr>
          <p:spPr>
            <a:xfrm>
              <a:off x="4699426" y="1932641"/>
              <a:ext cx="449352" cy="518250"/>
            </a:xfrm>
            <a:custGeom>
              <a:rect b="b" l="l" r="r" t="t"/>
              <a:pathLst>
                <a:path extrusionOk="0" h="20730" w="20718">
                  <a:moveTo>
                    <a:pt x="10359" y="1"/>
                  </a:moveTo>
                  <a:cubicBezTo>
                    <a:pt x="4632" y="1"/>
                    <a:pt x="1" y="4644"/>
                    <a:pt x="1" y="10371"/>
                  </a:cubicBezTo>
                  <a:cubicBezTo>
                    <a:pt x="1" y="16086"/>
                    <a:pt x="4632" y="20730"/>
                    <a:pt x="10359" y="20730"/>
                  </a:cubicBezTo>
                  <a:cubicBezTo>
                    <a:pt x="16086" y="20730"/>
                    <a:pt x="20718" y="16086"/>
                    <a:pt x="20718" y="10371"/>
                  </a:cubicBezTo>
                  <a:cubicBezTo>
                    <a:pt x="20718" y="4644"/>
                    <a:pt x="16086" y="1"/>
                    <a:pt x="1035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2400" u="none" cap="none" strike="noStrike">
                  <a:solidFill>
                    <a:srgbClr val="FFFFFF"/>
                  </a:solidFill>
                  <a:latin typeface="Verdana"/>
                  <a:ea typeface="Verdana"/>
                  <a:cs typeface="Verdana"/>
                  <a:sym typeface="Verdana"/>
                </a:rPr>
                <a:t>3</a:t>
              </a:r>
              <a:endParaRPr b="1" i="0" sz="1067" u="none" cap="none" strike="noStrike">
                <a:solidFill>
                  <a:srgbClr val="000000"/>
                </a:solidFill>
                <a:latin typeface="Verdana"/>
                <a:ea typeface="Verdana"/>
                <a:cs typeface="Verdana"/>
                <a:sym typeface="Verdana"/>
              </a:endParaRPr>
            </a:p>
          </p:txBody>
        </p:sp>
        <p:sp>
          <p:nvSpPr>
            <p:cNvPr id="810" name="Google Shape;810;p89"/>
            <p:cNvSpPr/>
            <p:nvPr/>
          </p:nvSpPr>
          <p:spPr>
            <a:xfrm>
              <a:off x="4939625" y="1967229"/>
              <a:ext cx="275732" cy="559925"/>
            </a:xfrm>
            <a:custGeom>
              <a:rect b="b" l="l" r="r" t="t"/>
              <a:pathLst>
                <a:path extrusionOk="0" fill="none" h="22397" w="14371">
                  <a:moveTo>
                    <a:pt x="11918" y="1"/>
                  </a:moveTo>
                  <a:cubicBezTo>
                    <a:pt x="13466" y="2298"/>
                    <a:pt x="14371" y="5061"/>
                    <a:pt x="14371" y="8037"/>
                  </a:cubicBezTo>
                  <a:cubicBezTo>
                    <a:pt x="14371" y="15967"/>
                    <a:pt x="7930" y="22396"/>
                    <a:pt x="0" y="22396"/>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811" name="Google Shape;811;p89"/>
            <p:cNvGrpSpPr/>
            <p:nvPr/>
          </p:nvGrpSpPr>
          <p:grpSpPr>
            <a:xfrm>
              <a:off x="4036126" y="2238214"/>
              <a:ext cx="1580744" cy="1263513"/>
              <a:chOff x="4077960" y="2167626"/>
              <a:chExt cx="1580744" cy="1263513"/>
            </a:xfrm>
          </p:grpSpPr>
          <p:sp>
            <p:nvSpPr>
              <p:cNvPr id="812" name="Google Shape;812;p89"/>
              <p:cNvSpPr/>
              <p:nvPr/>
            </p:nvSpPr>
            <p:spPr>
              <a:xfrm>
                <a:off x="5259555" y="2233587"/>
                <a:ext cx="367025" cy="126225"/>
              </a:xfrm>
              <a:custGeom>
                <a:rect b="b" l="l" r="r" t="t"/>
                <a:pathLst>
                  <a:path extrusionOk="0" fill="none" h="5049" w="14681">
                    <a:moveTo>
                      <a:pt x="14681" y="0"/>
                    </a:moveTo>
                    <a:lnTo>
                      <a:pt x="5037" y="0"/>
                    </a:lnTo>
                    <a:cubicBezTo>
                      <a:pt x="2262" y="0"/>
                      <a:pt x="0" y="2262"/>
                      <a:pt x="0" y="5048"/>
                    </a:cubicBezTo>
                  </a:path>
                </a:pathLst>
              </a:custGeom>
              <a:noFill/>
              <a:ln cap="flat" cmpd="sng" w="40775">
                <a:solidFill>
                  <a:schemeClr val="accent5"/>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13" name="Google Shape;813;p89"/>
              <p:cNvSpPr/>
              <p:nvPr/>
            </p:nvSpPr>
            <p:spPr>
              <a:xfrm>
                <a:off x="4077960" y="2329834"/>
                <a:ext cx="1179231" cy="1101305"/>
              </a:xfrm>
              <a:custGeom>
                <a:rect b="b" l="l" r="r" t="t"/>
                <a:pathLst>
                  <a:path extrusionOk="0" fill="none" h="48161" w="54841">
                    <a:moveTo>
                      <a:pt x="13883" y="1905"/>
                    </a:moveTo>
                    <a:lnTo>
                      <a:pt x="5036" y="1905"/>
                    </a:lnTo>
                    <a:cubicBezTo>
                      <a:pt x="2250" y="1905"/>
                      <a:pt x="0" y="4167"/>
                      <a:pt x="0" y="6954"/>
                    </a:cubicBezTo>
                    <a:lnTo>
                      <a:pt x="0" y="34671"/>
                    </a:lnTo>
                    <a:cubicBezTo>
                      <a:pt x="0" y="37457"/>
                      <a:pt x="2250" y="39719"/>
                      <a:pt x="5036" y="39719"/>
                    </a:cubicBezTo>
                    <a:lnTo>
                      <a:pt x="20372" y="39719"/>
                    </a:lnTo>
                    <a:cubicBezTo>
                      <a:pt x="21027" y="39719"/>
                      <a:pt x="21634" y="40029"/>
                      <a:pt x="22015" y="40553"/>
                    </a:cubicBezTo>
                    <a:lnTo>
                      <a:pt x="25765" y="47054"/>
                    </a:lnTo>
                    <a:cubicBezTo>
                      <a:pt x="26587" y="48161"/>
                      <a:pt x="28254" y="48161"/>
                      <a:pt x="29063" y="47054"/>
                    </a:cubicBezTo>
                    <a:lnTo>
                      <a:pt x="32814" y="40553"/>
                    </a:lnTo>
                    <a:cubicBezTo>
                      <a:pt x="33207" y="40029"/>
                      <a:pt x="33814" y="39719"/>
                      <a:pt x="34469" y="39719"/>
                    </a:cubicBezTo>
                    <a:lnTo>
                      <a:pt x="49792" y="39719"/>
                    </a:lnTo>
                    <a:cubicBezTo>
                      <a:pt x="52578" y="39719"/>
                      <a:pt x="54840" y="37457"/>
                      <a:pt x="54840" y="34671"/>
                    </a:cubicBezTo>
                    <a:lnTo>
                      <a:pt x="54840" y="0"/>
                    </a:lnTo>
                  </a:path>
                </a:pathLst>
              </a:custGeom>
              <a:noFill/>
              <a:ln cap="flat" cmpd="sng" w="40775">
                <a:solidFill>
                  <a:schemeClr val="accent5"/>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14" name="Google Shape;814;p89"/>
              <p:cNvSpPr/>
              <p:nvPr/>
            </p:nvSpPr>
            <p:spPr>
              <a:xfrm>
                <a:off x="5548554" y="2167626"/>
                <a:ext cx="110150" cy="129800"/>
              </a:xfrm>
              <a:custGeom>
                <a:rect b="b" l="l" r="r" t="t"/>
                <a:pathLst>
                  <a:path extrusionOk="0" h="5192" w="4406">
                    <a:moveTo>
                      <a:pt x="24" y="0"/>
                    </a:moveTo>
                    <a:lnTo>
                      <a:pt x="2274" y="2572"/>
                    </a:lnTo>
                    <a:lnTo>
                      <a:pt x="0" y="5180"/>
                    </a:lnTo>
                    <a:lnTo>
                      <a:pt x="12" y="5192"/>
                    </a:lnTo>
                    <a:lnTo>
                      <a:pt x="2119" y="5192"/>
                    </a:lnTo>
                    <a:lnTo>
                      <a:pt x="3334" y="3799"/>
                    </a:lnTo>
                    <a:lnTo>
                      <a:pt x="4405" y="2572"/>
                    </a:lnTo>
                    <a:lnTo>
                      <a:pt x="2167"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815" name="Google Shape;815;p89"/>
            <p:cNvGrpSpPr/>
            <p:nvPr/>
          </p:nvGrpSpPr>
          <p:grpSpPr>
            <a:xfrm>
              <a:off x="4595502" y="3557046"/>
              <a:ext cx="50082" cy="189821"/>
              <a:chOff x="4637197" y="3392133"/>
              <a:chExt cx="50082" cy="189821"/>
            </a:xfrm>
          </p:grpSpPr>
          <p:sp>
            <p:nvSpPr>
              <p:cNvPr id="816" name="Google Shape;816;p89"/>
              <p:cNvSpPr/>
              <p:nvPr/>
            </p:nvSpPr>
            <p:spPr>
              <a:xfrm>
                <a:off x="4642904" y="3392133"/>
                <a:ext cx="44375" cy="44375"/>
              </a:xfrm>
              <a:custGeom>
                <a:rect b="b" l="l" r="r" t="t"/>
                <a:pathLst>
                  <a:path extrusionOk="0" h="1775" w="1775">
                    <a:moveTo>
                      <a:pt x="893" y="1"/>
                    </a:moveTo>
                    <a:cubicBezTo>
                      <a:pt x="405" y="1"/>
                      <a:pt x="0" y="394"/>
                      <a:pt x="0" y="894"/>
                    </a:cubicBezTo>
                    <a:cubicBezTo>
                      <a:pt x="0" y="1382"/>
                      <a:pt x="405" y="1775"/>
                      <a:pt x="893" y="1775"/>
                    </a:cubicBezTo>
                    <a:cubicBezTo>
                      <a:pt x="1381" y="1775"/>
                      <a:pt x="1774" y="1382"/>
                      <a:pt x="1774" y="894"/>
                    </a:cubicBezTo>
                    <a:cubicBezTo>
                      <a:pt x="1774" y="394"/>
                      <a:pt x="1381" y="1"/>
                      <a:pt x="8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17" name="Google Shape;817;p89"/>
              <p:cNvSpPr/>
              <p:nvPr/>
            </p:nvSpPr>
            <p:spPr>
              <a:xfrm>
                <a:off x="4637197" y="3468338"/>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18" name="Google Shape;818;p89"/>
              <p:cNvSpPr/>
              <p:nvPr/>
            </p:nvSpPr>
            <p:spPr>
              <a:xfrm>
                <a:off x="4642904" y="3537279"/>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819" name="Google Shape;819;p89"/>
            <p:cNvSpPr txBox="1"/>
            <p:nvPr/>
          </p:nvSpPr>
          <p:spPr>
            <a:xfrm>
              <a:off x="4091574" y="2547308"/>
              <a:ext cx="1005944" cy="746171"/>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REPORTAR LAS ACTIVIDADES</a:t>
              </a:r>
              <a:endParaRPr/>
            </a:p>
            <a:p>
              <a:pPr indent="0" lvl="0" marL="0" marR="0" rtl="0" algn="ctr">
                <a:lnSpc>
                  <a:spcPct val="100000"/>
                </a:lnSpc>
                <a:spcBef>
                  <a:spcPts val="800"/>
                </a:spcBef>
                <a:spcAft>
                  <a:spcPts val="0"/>
                </a:spcAft>
                <a:buNone/>
              </a:pPr>
              <a:r>
                <a:rPr b="0" i="0" lang="es-CO" sz="1050" u="none" cap="none" strike="noStrike">
                  <a:solidFill>
                    <a:srgbClr val="434343"/>
                  </a:solidFill>
                  <a:latin typeface="Fira Sans Extra Condensed Medium"/>
                  <a:ea typeface="Fira Sans Extra Condensed Medium"/>
                  <a:cs typeface="Fira Sans Extra Condensed Medium"/>
                  <a:sym typeface="Fira Sans Extra Condensed Medium"/>
                </a:rPr>
                <a:t>Responsible de la actividad en el plan mejoramiento </a:t>
              </a:r>
              <a:endParaRPr/>
            </a:p>
            <a:p>
              <a:pPr indent="0" lvl="0" marL="0" marR="0" rtl="0" algn="ctr">
                <a:lnSpc>
                  <a:spcPct val="100000"/>
                </a:lnSpc>
                <a:spcBef>
                  <a:spcPts val="800"/>
                </a:spcBef>
                <a:spcAft>
                  <a:spcPts val="0"/>
                </a:spcAft>
                <a:buNone/>
              </a:pPr>
              <a:r>
                <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820" name="Google Shape;820;p89"/>
            <p:cNvSpPr txBox="1"/>
            <p:nvPr/>
          </p:nvSpPr>
          <p:spPr>
            <a:xfrm>
              <a:off x="3788538" y="3753459"/>
              <a:ext cx="1723097" cy="572700"/>
            </a:xfrm>
            <a:prstGeom prst="rect">
              <a:avLst/>
            </a:prstGeom>
            <a:noFill/>
            <a:ln>
              <a:noFill/>
            </a:ln>
          </p:spPr>
          <p:txBody>
            <a:bodyPr anchorCtr="0" anchor="ctr" bIns="121900" lIns="121900" spcFirstLastPara="1" rIns="121900" wrap="square" tIns="121900">
              <a:noAutofit/>
            </a:bodyPr>
            <a:lstStyle/>
            <a:p>
              <a:pPr indent="-228594" lvl="0" marL="228594"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¿Requiere modificar algún elemento de la actividad?</a:t>
              </a:r>
              <a:endParaRPr/>
            </a:p>
            <a:p>
              <a:pPr indent="0" lvl="0" marL="0" marR="0" rtl="0" algn="ctr">
                <a:lnSpc>
                  <a:spcPct val="100000"/>
                </a:lnSpc>
                <a:spcBef>
                  <a:spcPts val="0"/>
                </a:spcBef>
                <a:spcAft>
                  <a:spcPts val="0"/>
                </a:spcAft>
                <a:buNone/>
              </a:pPr>
              <a:r>
                <a:t/>
              </a:r>
              <a:endParaRPr b="0" i="0" sz="900" u="none" cap="none" strike="noStrike">
                <a:solidFill>
                  <a:srgbClr val="434343"/>
                </a:solidFill>
                <a:latin typeface="Verdana"/>
                <a:ea typeface="Verdana"/>
                <a:cs typeface="Verdana"/>
                <a:sym typeface="Verdana"/>
              </a:endParaRPr>
            </a:p>
          </p:txBody>
        </p:sp>
      </p:grpSp>
      <p:grpSp>
        <p:nvGrpSpPr>
          <p:cNvPr id="821" name="Google Shape;821;p89"/>
          <p:cNvGrpSpPr/>
          <p:nvPr/>
        </p:nvGrpSpPr>
        <p:grpSpPr>
          <a:xfrm>
            <a:off x="5350146" y="943469"/>
            <a:ext cx="3208128" cy="3934409"/>
            <a:chOff x="5709259" y="761624"/>
            <a:chExt cx="2196426" cy="2950807"/>
          </a:xfrm>
        </p:grpSpPr>
        <p:sp>
          <p:nvSpPr>
            <p:cNvPr id="822" name="Google Shape;822;p89"/>
            <p:cNvSpPr/>
            <p:nvPr/>
          </p:nvSpPr>
          <p:spPr>
            <a:xfrm>
              <a:off x="6619893" y="3103657"/>
              <a:ext cx="488421" cy="517950"/>
            </a:xfrm>
            <a:custGeom>
              <a:rect b="b" l="l" r="r" t="t"/>
              <a:pathLst>
                <a:path extrusionOk="0" h="20718" w="20730">
                  <a:moveTo>
                    <a:pt x="10371" y="1"/>
                  </a:moveTo>
                  <a:cubicBezTo>
                    <a:pt x="4644" y="1"/>
                    <a:pt x="0" y="4633"/>
                    <a:pt x="0" y="10359"/>
                  </a:cubicBezTo>
                  <a:cubicBezTo>
                    <a:pt x="0" y="16074"/>
                    <a:pt x="4644" y="20718"/>
                    <a:pt x="10371" y="20718"/>
                  </a:cubicBezTo>
                  <a:cubicBezTo>
                    <a:pt x="16086" y="20718"/>
                    <a:pt x="20729" y="16074"/>
                    <a:pt x="20729" y="10359"/>
                  </a:cubicBezTo>
                  <a:cubicBezTo>
                    <a:pt x="20729" y="4633"/>
                    <a:pt x="16086" y="1"/>
                    <a:pt x="10371" y="1"/>
                  </a:cubicBezTo>
                  <a:close/>
                </a:path>
              </a:pathLst>
            </a:custGeom>
            <a:solidFill>
              <a:srgbClr val="00B05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2400" u="none" cap="none" strike="noStrike">
                  <a:solidFill>
                    <a:srgbClr val="FFFFFF"/>
                  </a:solidFill>
                  <a:latin typeface="Verdana"/>
                  <a:ea typeface="Verdana"/>
                  <a:cs typeface="Verdana"/>
                  <a:sym typeface="Verdana"/>
                </a:rPr>
                <a:t>4</a:t>
              </a:r>
              <a:endParaRPr b="1" i="0" sz="1333" u="none" cap="none" strike="noStrike">
                <a:solidFill>
                  <a:srgbClr val="000000"/>
                </a:solidFill>
                <a:latin typeface="Verdana"/>
                <a:ea typeface="Verdana"/>
                <a:cs typeface="Verdana"/>
                <a:sym typeface="Verdana"/>
              </a:endParaRPr>
            </a:p>
          </p:txBody>
        </p:sp>
        <p:sp>
          <p:nvSpPr>
            <p:cNvPr id="823" name="Google Shape;823;p89"/>
            <p:cNvSpPr/>
            <p:nvPr/>
          </p:nvSpPr>
          <p:spPr>
            <a:xfrm>
              <a:off x="6493713" y="3105781"/>
              <a:ext cx="325950" cy="606650"/>
            </a:xfrm>
            <a:custGeom>
              <a:rect b="b" l="l" r="r" t="t"/>
              <a:pathLst>
                <a:path extrusionOk="0" fill="none" h="24266" w="13038">
                  <a:moveTo>
                    <a:pt x="13038" y="24265"/>
                  </a:moveTo>
                  <a:cubicBezTo>
                    <a:pt x="10311" y="23742"/>
                    <a:pt x="7716" y="22420"/>
                    <a:pt x="5620" y="20313"/>
                  </a:cubicBezTo>
                  <a:cubicBezTo>
                    <a:pt x="0" y="14705"/>
                    <a:pt x="0" y="5608"/>
                    <a:pt x="5620" y="1"/>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nvGrpSpPr>
            <p:cNvPr id="824" name="Google Shape;824;p89"/>
            <p:cNvGrpSpPr/>
            <p:nvPr/>
          </p:nvGrpSpPr>
          <p:grpSpPr>
            <a:xfrm flipH="1">
              <a:off x="6124388" y="2170175"/>
              <a:ext cx="1405249" cy="1324290"/>
              <a:chOff x="6142964" y="2089625"/>
              <a:chExt cx="1405249" cy="1324290"/>
            </a:xfrm>
          </p:grpSpPr>
          <p:sp>
            <p:nvSpPr>
              <p:cNvPr id="825" name="Google Shape;825;p89"/>
              <p:cNvSpPr/>
              <p:nvPr/>
            </p:nvSpPr>
            <p:spPr>
              <a:xfrm>
                <a:off x="6144989" y="3222640"/>
                <a:ext cx="367025" cy="126225"/>
              </a:xfrm>
              <a:custGeom>
                <a:rect b="b" l="l" r="r" t="t"/>
                <a:pathLst>
                  <a:path extrusionOk="0" fill="none" h="5049" w="14681">
                    <a:moveTo>
                      <a:pt x="0" y="5048"/>
                    </a:moveTo>
                    <a:lnTo>
                      <a:pt x="9632" y="5048"/>
                    </a:lnTo>
                    <a:cubicBezTo>
                      <a:pt x="12418"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826" name="Google Shape;826;p89"/>
              <p:cNvSpPr/>
              <p:nvPr/>
            </p:nvSpPr>
            <p:spPr>
              <a:xfrm>
                <a:off x="6514314" y="2089625"/>
                <a:ext cx="1033899" cy="1143488"/>
              </a:xfrm>
              <a:custGeom>
                <a:rect b="b" l="l" r="r" t="t"/>
                <a:pathLst>
                  <a:path extrusionOk="0" fill="none" h="48174" w="54841">
                    <a:moveTo>
                      <a:pt x="40958" y="46268"/>
                    </a:moveTo>
                    <a:lnTo>
                      <a:pt x="49805" y="46268"/>
                    </a:lnTo>
                    <a:cubicBezTo>
                      <a:pt x="52591" y="46268"/>
                      <a:pt x="54841" y="44006"/>
                      <a:pt x="54841" y="41220"/>
                    </a:cubicBezTo>
                    <a:lnTo>
                      <a:pt x="54841" y="13490"/>
                    </a:lnTo>
                    <a:cubicBezTo>
                      <a:pt x="54841" y="10704"/>
                      <a:pt x="52591" y="8454"/>
                      <a:pt x="49805" y="8454"/>
                    </a:cubicBezTo>
                    <a:lnTo>
                      <a:pt x="34469" y="8454"/>
                    </a:lnTo>
                    <a:cubicBezTo>
                      <a:pt x="33814" y="8454"/>
                      <a:pt x="33207" y="8145"/>
                      <a:pt x="32826" y="7621"/>
                    </a:cubicBezTo>
                    <a:lnTo>
                      <a:pt x="29076" y="1120"/>
                    </a:lnTo>
                    <a:cubicBezTo>
                      <a:pt x="28254" y="1"/>
                      <a:pt x="26587" y="1"/>
                      <a:pt x="25778" y="1120"/>
                    </a:cubicBezTo>
                    <a:lnTo>
                      <a:pt x="22027" y="7621"/>
                    </a:lnTo>
                    <a:cubicBezTo>
                      <a:pt x="21634" y="8145"/>
                      <a:pt x="21027" y="8454"/>
                      <a:pt x="20372" y="8454"/>
                    </a:cubicBezTo>
                    <a:lnTo>
                      <a:pt x="5049" y="8454"/>
                    </a:lnTo>
                    <a:cubicBezTo>
                      <a:pt x="2263"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827" name="Google Shape;827;p89"/>
              <p:cNvSpPr/>
              <p:nvPr/>
            </p:nvSpPr>
            <p:spPr>
              <a:xfrm>
                <a:off x="6142964" y="3283815"/>
                <a:ext cx="110150" cy="130100"/>
              </a:xfrm>
              <a:custGeom>
                <a:rect b="b" l="l" r="r" t="t"/>
                <a:pathLst>
                  <a:path extrusionOk="0" h="5204" w="4406">
                    <a:moveTo>
                      <a:pt x="2287" y="0"/>
                    </a:moveTo>
                    <a:lnTo>
                      <a:pt x="1072" y="1405"/>
                    </a:lnTo>
                    <a:lnTo>
                      <a:pt x="1" y="2631"/>
                    </a:lnTo>
                    <a:lnTo>
                      <a:pt x="2239" y="5203"/>
                    </a:lnTo>
                    <a:lnTo>
                      <a:pt x="4382"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grpSp>
          <p:nvGrpSpPr>
            <p:cNvPr id="828" name="Google Shape;828;p89"/>
            <p:cNvGrpSpPr/>
            <p:nvPr/>
          </p:nvGrpSpPr>
          <p:grpSpPr>
            <a:xfrm>
              <a:off x="6611282" y="1910230"/>
              <a:ext cx="44680" cy="177671"/>
              <a:chOff x="6661577" y="1923017"/>
              <a:chExt cx="44680" cy="177671"/>
            </a:xfrm>
          </p:grpSpPr>
          <p:sp>
            <p:nvSpPr>
              <p:cNvPr id="829" name="Google Shape;829;p89"/>
              <p:cNvSpPr/>
              <p:nvPr/>
            </p:nvSpPr>
            <p:spPr>
              <a:xfrm>
                <a:off x="6661581" y="1991960"/>
                <a:ext cx="44675" cy="44675"/>
              </a:xfrm>
              <a:custGeom>
                <a:rect b="b" l="l" r="r" t="t"/>
                <a:pathLst>
                  <a:path extrusionOk="0" h="1787" w="1787">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830" name="Google Shape;830;p89"/>
              <p:cNvSpPr/>
              <p:nvPr/>
            </p:nvSpPr>
            <p:spPr>
              <a:xfrm>
                <a:off x="6661577" y="1923017"/>
                <a:ext cx="44675"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831" name="Google Shape;831;p89"/>
              <p:cNvSpPr/>
              <p:nvPr/>
            </p:nvSpPr>
            <p:spPr>
              <a:xfrm>
                <a:off x="6661582" y="2056313"/>
                <a:ext cx="44675" cy="44375"/>
              </a:xfrm>
              <a:custGeom>
                <a:rect b="b" l="l" r="r" t="t"/>
                <a:pathLst>
                  <a:path extrusionOk="0" h="1775" w="1787">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sp>
          <p:nvSpPr>
            <p:cNvPr id="832" name="Google Shape;832;p89"/>
            <p:cNvSpPr txBox="1"/>
            <p:nvPr/>
          </p:nvSpPr>
          <p:spPr>
            <a:xfrm>
              <a:off x="6117606" y="2562473"/>
              <a:ext cx="993453" cy="796683"/>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434343"/>
                </a:buClr>
                <a:buSzPts val="1700"/>
                <a:buFont typeface="Arial"/>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SOLICITAR CAMBIOS EN EL PLAN DE MEJORAMIENTO   </a:t>
              </a:r>
              <a:endParaRPr/>
            </a:p>
            <a:p>
              <a:pPr indent="0" lvl="0" marL="0" marR="0" rtl="0" algn="ctr">
                <a:lnSpc>
                  <a:spcPct val="100000"/>
                </a:lnSpc>
                <a:spcBef>
                  <a:spcPts val="800"/>
                </a:spcBef>
                <a:spcAft>
                  <a:spcPts val="0"/>
                </a:spcAft>
                <a:buClr>
                  <a:srgbClr val="434343"/>
                </a:buClr>
                <a:buSzPts val="1700"/>
                <a:buFont typeface="Arial"/>
                <a:buNone/>
              </a:pPr>
              <a:r>
                <a:rPr b="0" i="0" lang="es-CO" sz="1067" u="none" cap="none" strike="noStrike">
                  <a:solidFill>
                    <a:srgbClr val="434343"/>
                  </a:solidFill>
                  <a:latin typeface="Fira Sans Extra Condensed Medium"/>
                  <a:ea typeface="Fira Sans Extra Condensed Medium"/>
                  <a:cs typeface="Fira Sans Extra Condensed Medium"/>
                  <a:sym typeface="Fira Sans Extra Condensed Medium"/>
                </a:rPr>
                <a:t>Líder proceso</a:t>
              </a:r>
              <a:r>
                <a:rPr b="0" i="0" lang="es-CO" sz="1067" u="none" cap="none" strike="noStrike">
                  <a:solidFill>
                    <a:srgbClr val="434343"/>
                  </a:solidFill>
                  <a:latin typeface="Fira Sans Extra Condensed Medium"/>
                  <a:ea typeface="Fira Sans Extra Condensed Medium"/>
                  <a:cs typeface="Fira Sans Extra Condensed Medium"/>
                  <a:sym typeface="Fira Sans Extra Condensed Medium"/>
                </a:rPr>
                <a:t> </a:t>
              </a:r>
              <a:endParaRPr/>
            </a:p>
            <a:p>
              <a:pPr indent="0" lvl="0" marL="0" marR="0" rtl="0" algn="ctr">
                <a:lnSpc>
                  <a:spcPct val="100000"/>
                </a:lnSpc>
                <a:spcBef>
                  <a:spcPts val="800"/>
                </a:spcBef>
                <a:spcAft>
                  <a:spcPts val="0"/>
                </a:spcAft>
                <a:buNone/>
              </a:pPr>
              <a:r>
                <a:rPr b="0" i="0" lang="es-CO" sz="1600" u="none" cap="none" strike="noStrike">
                  <a:solidFill>
                    <a:srgbClr val="434343"/>
                  </a:solidFill>
                  <a:latin typeface="Fira Sans Extra Condensed Medium"/>
                  <a:ea typeface="Fira Sans Extra Condensed Medium"/>
                  <a:cs typeface="Fira Sans Extra Condensed Medium"/>
                  <a:sym typeface="Fira Sans Extra Condensed Medium"/>
                </a:rPr>
                <a:t> </a:t>
              </a:r>
              <a:endParaRPr/>
            </a:p>
            <a:p>
              <a:pPr indent="0" lvl="0" marL="0" marR="0" rtl="0" algn="ctr">
                <a:lnSpc>
                  <a:spcPct val="100000"/>
                </a:lnSpc>
                <a:spcBef>
                  <a:spcPts val="0"/>
                </a:spcBef>
                <a:spcAft>
                  <a:spcPts val="0"/>
                </a:spcAft>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833" name="Google Shape;833;p89"/>
            <p:cNvSpPr txBox="1"/>
            <p:nvPr/>
          </p:nvSpPr>
          <p:spPr>
            <a:xfrm>
              <a:off x="5709259" y="761624"/>
              <a:ext cx="2196426" cy="5727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b="0" i="0" sz="1067" u="none" cap="none" strike="noStrike">
                <a:solidFill>
                  <a:srgbClr val="434343"/>
                </a:solidFill>
                <a:latin typeface="Verdana"/>
                <a:ea typeface="Verdana"/>
                <a:cs typeface="Verdana"/>
                <a:sym typeface="Verdana"/>
              </a:endParaRPr>
            </a:p>
          </p:txBody>
        </p:sp>
      </p:grpSp>
      <p:grpSp>
        <p:nvGrpSpPr>
          <p:cNvPr id="834" name="Google Shape;834;p89"/>
          <p:cNvGrpSpPr/>
          <p:nvPr/>
        </p:nvGrpSpPr>
        <p:grpSpPr>
          <a:xfrm>
            <a:off x="7602555" y="2513726"/>
            <a:ext cx="2327077" cy="3201765"/>
            <a:chOff x="1460958" y="1936563"/>
            <a:chExt cx="1602720" cy="2401324"/>
          </a:xfrm>
        </p:grpSpPr>
        <p:sp>
          <p:nvSpPr>
            <p:cNvPr id="835" name="Google Shape;835;p89"/>
            <p:cNvSpPr/>
            <p:nvPr/>
          </p:nvSpPr>
          <p:spPr>
            <a:xfrm>
              <a:off x="2029393" y="1936563"/>
              <a:ext cx="403189" cy="518250"/>
            </a:xfrm>
            <a:custGeom>
              <a:rect b="b" l="l" r="r" t="t"/>
              <a:pathLst>
                <a:path extrusionOk="0" h="20730" w="2073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FFC00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2400" u="none" cap="none" strike="noStrike">
                  <a:solidFill>
                    <a:srgbClr val="FFFFFF"/>
                  </a:solidFill>
                  <a:latin typeface="Verdana"/>
                  <a:ea typeface="Verdana"/>
                  <a:cs typeface="Verdana"/>
                  <a:sym typeface="Verdana"/>
                </a:rPr>
                <a:t>5</a:t>
              </a:r>
              <a:endParaRPr b="1" i="0" sz="1067" u="none" cap="none" strike="noStrike">
                <a:solidFill>
                  <a:srgbClr val="000000"/>
                </a:solidFill>
                <a:latin typeface="Verdana"/>
                <a:ea typeface="Verdana"/>
                <a:cs typeface="Verdana"/>
                <a:sym typeface="Verdana"/>
              </a:endParaRPr>
            </a:p>
          </p:txBody>
        </p:sp>
        <p:sp>
          <p:nvSpPr>
            <p:cNvPr id="836" name="Google Shape;836;p89"/>
            <p:cNvSpPr/>
            <p:nvPr/>
          </p:nvSpPr>
          <p:spPr>
            <a:xfrm>
              <a:off x="2255929" y="1983038"/>
              <a:ext cx="254666" cy="559925"/>
            </a:xfrm>
            <a:custGeom>
              <a:rect b="b" l="l" r="r" t="t"/>
              <a:pathLst>
                <a:path extrusionOk="0" fill="none" h="22397" w="14360">
                  <a:moveTo>
                    <a:pt x="11907" y="1"/>
                  </a:moveTo>
                  <a:cubicBezTo>
                    <a:pt x="13455" y="2298"/>
                    <a:pt x="14360" y="5061"/>
                    <a:pt x="14360" y="8037"/>
                  </a:cubicBezTo>
                  <a:cubicBezTo>
                    <a:pt x="14360" y="15967"/>
                    <a:pt x="7930" y="22396"/>
                    <a:pt x="1" y="22396"/>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837" name="Google Shape;837;p89"/>
            <p:cNvGrpSpPr/>
            <p:nvPr/>
          </p:nvGrpSpPr>
          <p:grpSpPr>
            <a:xfrm>
              <a:off x="1479938" y="2115107"/>
              <a:ext cx="1583740" cy="1435382"/>
              <a:chOff x="1597088" y="2044519"/>
              <a:chExt cx="1583740" cy="1435382"/>
            </a:xfrm>
          </p:grpSpPr>
          <p:sp>
            <p:nvSpPr>
              <p:cNvPr id="838" name="Google Shape;838;p89"/>
              <p:cNvSpPr/>
              <p:nvPr/>
            </p:nvSpPr>
            <p:spPr>
              <a:xfrm>
                <a:off x="2758691" y="2109420"/>
                <a:ext cx="367050" cy="126225"/>
              </a:xfrm>
              <a:custGeom>
                <a:rect b="b" l="l" r="r" t="t"/>
                <a:pathLst>
                  <a:path extrusionOk="0" fill="none" h="5049" w="14682">
                    <a:moveTo>
                      <a:pt x="14681" y="0"/>
                    </a:moveTo>
                    <a:lnTo>
                      <a:pt x="5037" y="0"/>
                    </a:lnTo>
                    <a:cubicBezTo>
                      <a:pt x="2251" y="0"/>
                      <a:pt x="1" y="2262"/>
                      <a:pt x="1" y="5048"/>
                    </a:cubicBez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39" name="Google Shape;839;p89"/>
              <p:cNvSpPr/>
              <p:nvPr/>
            </p:nvSpPr>
            <p:spPr>
              <a:xfrm>
                <a:off x="1597088" y="2214650"/>
                <a:ext cx="1161603" cy="1265251"/>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rgbClr val="FFC000"/>
              </a:solidFill>
              <a:ln cap="flat" cmpd="sng" w="40775">
                <a:solidFill>
                  <a:srgbClr val="FFC00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40" name="Google Shape;840;p89"/>
              <p:cNvSpPr/>
              <p:nvPr/>
            </p:nvSpPr>
            <p:spPr>
              <a:xfrm>
                <a:off x="3070653" y="2044519"/>
                <a:ext cx="110175" cy="129800"/>
              </a:xfrm>
              <a:custGeom>
                <a:rect b="b" l="l" r="r" t="t"/>
                <a:pathLst>
                  <a:path extrusionOk="0" h="5192" w="4407">
                    <a:moveTo>
                      <a:pt x="25" y="0"/>
                    </a:moveTo>
                    <a:lnTo>
                      <a:pt x="2263" y="2572"/>
                    </a:lnTo>
                    <a:lnTo>
                      <a:pt x="1" y="5180"/>
                    </a:lnTo>
                    <a:lnTo>
                      <a:pt x="13" y="5192"/>
                    </a:lnTo>
                    <a:lnTo>
                      <a:pt x="2120" y="5192"/>
                    </a:lnTo>
                    <a:lnTo>
                      <a:pt x="3334" y="3799"/>
                    </a:lnTo>
                    <a:lnTo>
                      <a:pt x="4406" y="2572"/>
                    </a:lnTo>
                    <a:lnTo>
                      <a:pt x="2168" y="0"/>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841" name="Google Shape;841;p89"/>
            <p:cNvGrpSpPr/>
            <p:nvPr/>
          </p:nvGrpSpPr>
          <p:grpSpPr>
            <a:xfrm>
              <a:off x="2049250" y="3591656"/>
              <a:ext cx="53780" cy="192797"/>
              <a:chOff x="2166263" y="3426743"/>
              <a:chExt cx="53780" cy="192797"/>
            </a:xfrm>
          </p:grpSpPr>
          <p:sp>
            <p:nvSpPr>
              <p:cNvPr id="842" name="Google Shape;842;p89"/>
              <p:cNvSpPr/>
              <p:nvPr/>
            </p:nvSpPr>
            <p:spPr>
              <a:xfrm>
                <a:off x="2166263" y="3426743"/>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43" name="Google Shape;843;p89"/>
              <p:cNvSpPr/>
              <p:nvPr/>
            </p:nvSpPr>
            <p:spPr>
              <a:xfrm>
                <a:off x="2175666" y="3485450"/>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44" name="Google Shape;844;p89"/>
              <p:cNvSpPr/>
              <p:nvPr/>
            </p:nvSpPr>
            <p:spPr>
              <a:xfrm>
                <a:off x="2175668" y="3574865"/>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845" name="Google Shape;845;p89"/>
            <p:cNvSpPr txBox="1"/>
            <p:nvPr/>
          </p:nvSpPr>
          <p:spPr>
            <a:xfrm>
              <a:off x="1460958" y="2887353"/>
              <a:ext cx="1086958" cy="40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RESPONDER SOLICITUD DE CAMBIOS</a:t>
              </a:r>
              <a:endParaRPr/>
            </a:p>
            <a:p>
              <a:pPr indent="0" lvl="0" marL="0" marR="0" rtl="0" algn="ctr">
                <a:lnSpc>
                  <a:spcPct val="100000"/>
                </a:lnSpc>
                <a:spcBef>
                  <a:spcPts val="800"/>
                </a:spcBef>
                <a:spcAft>
                  <a:spcPts val="0"/>
                </a:spcAft>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Auditor OCI – EFO | OAPII </a:t>
              </a:r>
              <a:endParaRPr/>
            </a:p>
            <a:p>
              <a:pPr indent="0" lvl="0" marL="0" marR="0" rtl="0" algn="ctr">
                <a:lnSpc>
                  <a:spcPct val="100000"/>
                </a:lnSpc>
                <a:spcBef>
                  <a:spcPts val="800"/>
                </a:spcBef>
                <a:spcAft>
                  <a:spcPts val="0"/>
                </a:spcAft>
                <a:buNone/>
              </a:pPr>
              <a:r>
                <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800"/>
                </a:spcBef>
                <a:spcAft>
                  <a:spcPts val="0"/>
                </a:spcAft>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846" name="Google Shape;846;p89"/>
            <p:cNvSpPr txBox="1"/>
            <p:nvPr/>
          </p:nvSpPr>
          <p:spPr>
            <a:xfrm>
              <a:off x="1496139" y="3857533"/>
              <a:ext cx="1013014" cy="480354"/>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067" u="none" cap="none" strike="noStrike">
                  <a:solidFill>
                    <a:srgbClr val="434343"/>
                  </a:solidFill>
                  <a:latin typeface="Verdana"/>
                  <a:ea typeface="Verdana"/>
                  <a:cs typeface="Verdana"/>
                  <a:sym typeface="Verdana"/>
                </a:rPr>
                <a:t>Informar si la solicitud fue aprobada o no</a:t>
              </a:r>
              <a:endParaRPr b="0" i="0" sz="1067" u="none" cap="none" strike="noStrike">
                <a:solidFill>
                  <a:srgbClr val="434343"/>
                </a:solidFill>
                <a:latin typeface="Verdana"/>
                <a:ea typeface="Verdana"/>
                <a:cs typeface="Verdana"/>
                <a:sym typeface="Verdana"/>
              </a:endParaRPr>
            </a:p>
          </p:txBody>
        </p:sp>
      </p:grpSp>
      <p:sp>
        <p:nvSpPr>
          <p:cNvPr id="847" name="Google Shape;847;p89"/>
          <p:cNvSpPr/>
          <p:nvPr/>
        </p:nvSpPr>
        <p:spPr>
          <a:xfrm>
            <a:off x="3764070" y="5541348"/>
            <a:ext cx="992354" cy="338121"/>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Continuar Flujo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848" name="Google Shape;848;p89"/>
          <p:cNvSpPr txBox="1"/>
          <p:nvPr/>
        </p:nvSpPr>
        <p:spPr>
          <a:xfrm>
            <a:off x="1584643" y="1755268"/>
            <a:ext cx="663803"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NO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849" name="Google Shape;849;p89"/>
          <p:cNvPicPr preferRelativeResize="0"/>
          <p:nvPr/>
        </p:nvPicPr>
        <p:blipFill rotWithShape="1">
          <a:blip r:embed="rId3">
            <a:alphaModFix/>
          </a:blip>
          <a:srcRect b="0" l="0" r="0" t="0"/>
          <a:stretch/>
        </p:blipFill>
        <p:spPr>
          <a:xfrm>
            <a:off x="2435729" y="1759736"/>
            <a:ext cx="268061" cy="268061"/>
          </a:xfrm>
          <a:prstGeom prst="rect">
            <a:avLst/>
          </a:prstGeom>
          <a:noFill/>
          <a:ln>
            <a:noFill/>
          </a:ln>
        </p:spPr>
      </p:pic>
      <p:sp>
        <p:nvSpPr>
          <p:cNvPr id="850" name="Google Shape;850;p89"/>
          <p:cNvSpPr txBox="1"/>
          <p:nvPr/>
        </p:nvSpPr>
        <p:spPr>
          <a:xfrm>
            <a:off x="4450222" y="5311463"/>
            <a:ext cx="162800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SÍ                NO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851" name="Google Shape;851;p89"/>
          <p:cNvSpPr/>
          <p:nvPr/>
        </p:nvSpPr>
        <p:spPr>
          <a:xfrm>
            <a:off x="2716755" y="1735284"/>
            <a:ext cx="1167972" cy="276663"/>
          </a:xfrm>
          <a:prstGeom prst="roundRect">
            <a:avLst>
              <a:gd fmla="val 16667" name="adj"/>
            </a:avLst>
          </a:prstGeom>
          <a:solidFill>
            <a:schemeClr val="lt1"/>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Continuar Flujo</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852" name="Google Shape;852;p89"/>
          <p:cNvPicPr preferRelativeResize="0"/>
          <p:nvPr/>
        </p:nvPicPr>
        <p:blipFill rotWithShape="1">
          <a:blip r:embed="rId4">
            <a:alphaModFix/>
          </a:blip>
          <a:srcRect b="0" l="0" r="0" t="0"/>
          <a:stretch/>
        </p:blipFill>
        <p:spPr>
          <a:xfrm>
            <a:off x="4679258" y="5351288"/>
            <a:ext cx="200429" cy="200429"/>
          </a:xfrm>
          <a:prstGeom prst="rect">
            <a:avLst/>
          </a:prstGeom>
          <a:noFill/>
          <a:ln>
            <a:noFill/>
          </a:ln>
        </p:spPr>
      </p:pic>
      <p:pic>
        <p:nvPicPr>
          <p:cNvPr id="853" name="Google Shape;853;p89"/>
          <p:cNvPicPr preferRelativeResize="0"/>
          <p:nvPr/>
        </p:nvPicPr>
        <p:blipFill rotWithShape="1">
          <a:blip r:embed="rId5">
            <a:alphaModFix/>
          </a:blip>
          <a:srcRect b="0" l="0" r="0" t="0"/>
          <a:stretch/>
        </p:blipFill>
        <p:spPr>
          <a:xfrm>
            <a:off x="520226" y="5949545"/>
            <a:ext cx="233887" cy="233887"/>
          </a:xfrm>
          <a:prstGeom prst="rect">
            <a:avLst/>
          </a:prstGeom>
          <a:noFill/>
          <a:ln>
            <a:noFill/>
          </a:ln>
        </p:spPr>
      </p:pic>
      <p:sp>
        <p:nvSpPr>
          <p:cNvPr id="854" name="Google Shape;854;p89"/>
          <p:cNvSpPr txBox="1"/>
          <p:nvPr/>
        </p:nvSpPr>
        <p:spPr>
          <a:xfrm>
            <a:off x="2219460" y="2098221"/>
            <a:ext cx="1648096" cy="276999"/>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1 a 2 días hábiles</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855" name="Google Shape;855;p89"/>
          <p:cNvSpPr txBox="1"/>
          <p:nvPr/>
        </p:nvSpPr>
        <p:spPr>
          <a:xfrm>
            <a:off x="351835" y="5886722"/>
            <a:ext cx="1529544" cy="276999"/>
          </a:xfrm>
          <a:prstGeom prst="rect">
            <a:avLst/>
          </a:prstGeom>
          <a:noFill/>
          <a:ln>
            <a:noFill/>
          </a:ln>
        </p:spPr>
        <p:txBody>
          <a:bodyPr anchorCtr="0" anchor="t" bIns="45700" lIns="91425" spcFirstLastPara="1" rIns="91425" wrap="square" tIns="45700">
            <a:spAutoFit/>
          </a:bodyPr>
          <a:lstStyle/>
          <a:p>
            <a:pPr indent="-228594" lvl="0" marL="228594" marR="0" rtl="0" algn="ctr">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a:t>
            </a:r>
            <a:r>
              <a:rPr b="0" i="0" lang="es-CO" sz="1000" u="none" cap="none" strike="noStrike">
                <a:solidFill>
                  <a:srgbClr val="434343"/>
                </a:solidFill>
                <a:latin typeface="Fira Sans Extra Condensed Medium"/>
                <a:ea typeface="Fira Sans Extra Condensed Medium"/>
                <a:cs typeface="Fira Sans Extra Condensed Medium"/>
                <a:sym typeface="Fira Sans Extra Condensed Medium"/>
              </a:rPr>
              <a:t>1 a 3 días hábiles</a:t>
            </a:r>
            <a:endParaRPr b="0" i="0" sz="10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856" name="Google Shape;856;p89"/>
          <p:cNvPicPr preferRelativeResize="0"/>
          <p:nvPr/>
        </p:nvPicPr>
        <p:blipFill rotWithShape="1">
          <a:blip r:embed="rId6">
            <a:alphaModFix/>
          </a:blip>
          <a:srcRect b="0" l="0" r="0" t="0"/>
          <a:stretch/>
        </p:blipFill>
        <p:spPr>
          <a:xfrm>
            <a:off x="2059326" y="2097113"/>
            <a:ext cx="233887" cy="233887"/>
          </a:xfrm>
          <a:prstGeom prst="rect">
            <a:avLst/>
          </a:prstGeom>
          <a:noFill/>
          <a:ln>
            <a:noFill/>
          </a:ln>
        </p:spPr>
      </p:pic>
      <p:sp>
        <p:nvSpPr>
          <p:cNvPr id="857" name="Google Shape;857;p89"/>
          <p:cNvSpPr txBox="1"/>
          <p:nvPr/>
        </p:nvSpPr>
        <p:spPr>
          <a:xfrm>
            <a:off x="3826196" y="5993415"/>
            <a:ext cx="2269804" cy="3385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CO" sz="800" u="none" cap="none" strike="noStrike">
                <a:solidFill>
                  <a:srgbClr val="434343"/>
                </a:solidFill>
                <a:latin typeface="Verdana"/>
                <a:ea typeface="Verdana"/>
                <a:cs typeface="Verdana"/>
                <a:sym typeface="Verdana"/>
              </a:rPr>
              <a:t>De acuerdo con las fechas establecidas en el plan de mejoramiento</a:t>
            </a:r>
            <a:endParaRPr b="0" i="0" sz="800" u="none" cap="none" strike="noStrike">
              <a:solidFill>
                <a:srgbClr val="434343"/>
              </a:solidFill>
              <a:latin typeface="Verdana"/>
              <a:ea typeface="Verdana"/>
              <a:cs typeface="Verdana"/>
              <a:sym typeface="Verdana"/>
            </a:endParaRPr>
          </a:p>
        </p:txBody>
      </p:sp>
      <p:pic>
        <p:nvPicPr>
          <p:cNvPr id="858" name="Google Shape;858;p89"/>
          <p:cNvPicPr preferRelativeResize="0"/>
          <p:nvPr/>
        </p:nvPicPr>
        <p:blipFill rotWithShape="1">
          <a:blip r:embed="rId5">
            <a:alphaModFix/>
          </a:blip>
          <a:srcRect b="0" l="0" r="0" t="0"/>
          <a:stretch/>
        </p:blipFill>
        <p:spPr>
          <a:xfrm>
            <a:off x="3617908" y="6006216"/>
            <a:ext cx="233887" cy="233887"/>
          </a:xfrm>
          <a:prstGeom prst="rect">
            <a:avLst/>
          </a:prstGeom>
          <a:noFill/>
          <a:ln>
            <a:noFill/>
          </a:ln>
        </p:spPr>
      </p:pic>
      <p:sp>
        <p:nvSpPr>
          <p:cNvPr id="859" name="Google Shape;859;p89"/>
          <p:cNvSpPr txBox="1"/>
          <p:nvPr/>
        </p:nvSpPr>
        <p:spPr>
          <a:xfrm>
            <a:off x="5641580" y="1779808"/>
            <a:ext cx="2061056" cy="461665"/>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Tiempo conforme con la guía, </a:t>
            </a:r>
            <a:r>
              <a:rPr lang="es-CO" sz="1200">
                <a:solidFill>
                  <a:srgbClr val="434343"/>
                </a:solidFill>
                <a:latin typeface="Fira Sans Extra Condensed Medium"/>
                <a:ea typeface="Fira Sans Extra Condensed Medium"/>
                <a:cs typeface="Fira Sans Extra Condensed Medium"/>
                <a:sym typeface="Fira Sans Extra Condensed Medium"/>
              </a:rPr>
              <a:t>ítem</a:t>
            </a: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12</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860" name="Google Shape;860;p89"/>
          <p:cNvPicPr preferRelativeResize="0"/>
          <p:nvPr/>
        </p:nvPicPr>
        <p:blipFill rotWithShape="1">
          <a:blip r:embed="rId6">
            <a:alphaModFix/>
          </a:blip>
          <a:srcRect b="0" l="0" r="0" t="0"/>
          <a:stretch/>
        </p:blipFill>
        <p:spPr>
          <a:xfrm>
            <a:off x="5931327" y="1588253"/>
            <a:ext cx="233887" cy="233887"/>
          </a:xfrm>
          <a:prstGeom prst="rect">
            <a:avLst/>
          </a:prstGeom>
          <a:noFill/>
          <a:ln>
            <a:noFill/>
          </a:ln>
        </p:spPr>
      </p:pic>
      <p:sp>
        <p:nvSpPr>
          <p:cNvPr id="861" name="Google Shape;861;p89"/>
          <p:cNvSpPr txBox="1"/>
          <p:nvPr/>
        </p:nvSpPr>
        <p:spPr>
          <a:xfrm>
            <a:off x="7464457" y="5870304"/>
            <a:ext cx="1849208" cy="461665"/>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Tiempo conforme con la guía.</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862" name="Google Shape;862;p89"/>
          <p:cNvPicPr preferRelativeResize="0"/>
          <p:nvPr/>
        </p:nvPicPr>
        <p:blipFill rotWithShape="1">
          <a:blip r:embed="rId5">
            <a:alphaModFix/>
          </a:blip>
          <a:srcRect b="0" l="0" r="0" t="0"/>
          <a:stretch/>
        </p:blipFill>
        <p:spPr>
          <a:xfrm>
            <a:off x="7562299" y="5645582"/>
            <a:ext cx="233887" cy="233887"/>
          </a:xfrm>
          <a:prstGeom prst="rect">
            <a:avLst/>
          </a:prstGeom>
          <a:noFill/>
          <a:ln>
            <a:noFill/>
          </a:ln>
        </p:spPr>
      </p:pic>
      <p:sp>
        <p:nvSpPr>
          <p:cNvPr id="863" name="Google Shape;863;p89"/>
          <p:cNvSpPr txBox="1"/>
          <p:nvPr/>
        </p:nvSpPr>
        <p:spPr>
          <a:xfrm>
            <a:off x="2249405" y="1779808"/>
            <a:ext cx="5798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SÍ</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864" name="Google Shape;864;p89"/>
          <p:cNvSpPr/>
          <p:nvPr/>
        </p:nvSpPr>
        <p:spPr>
          <a:xfrm>
            <a:off x="4975225" y="5513633"/>
            <a:ext cx="1286917" cy="355578"/>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Continuar actividad No.8</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865" name="Google Shape;865;p89"/>
          <p:cNvSpPr/>
          <p:nvPr/>
        </p:nvSpPr>
        <p:spPr>
          <a:xfrm flipH="1">
            <a:off x="9474710" y="2842043"/>
            <a:ext cx="1696591" cy="1483345"/>
          </a:xfrm>
          <a:custGeom>
            <a:rect b="b" l="l" r="r" t="t"/>
            <a:pathLst>
              <a:path extrusionOk="0" fill="none" h="48174" w="54841">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66" name="Google Shape;866;p89"/>
          <p:cNvSpPr txBox="1"/>
          <p:nvPr/>
        </p:nvSpPr>
        <p:spPr>
          <a:xfrm>
            <a:off x="9474710" y="3613797"/>
            <a:ext cx="1578214" cy="534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MODIFICAR EL PLAN DE MEJORAMIENTO</a:t>
            </a:r>
            <a:endParaRPr/>
          </a:p>
          <a:p>
            <a:pPr indent="0" lvl="0" marL="0" marR="0" rtl="0" algn="ctr">
              <a:lnSpc>
                <a:spcPct val="100000"/>
              </a:lnSpc>
              <a:spcBef>
                <a:spcPts val="800"/>
              </a:spcBef>
              <a:spcAft>
                <a:spcPts val="0"/>
              </a:spcAft>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Auditor OCI – EFO | OAPII </a:t>
            </a:r>
            <a:endParaRPr/>
          </a:p>
          <a:p>
            <a:pPr indent="0" lvl="0" marL="0" marR="0" rtl="0" algn="ctr">
              <a:lnSpc>
                <a:spcPct val="100000"/>
              </a:lnSpc>
              <a:spcBef>
                <a:spcPts val="800"/>
              </a:spcBef>
              <a:spcAft>
                <a:spcPts val="0"/>
              </a:spcAft>
              <a:buNone/>
            </a:pPr>
            <a:r>
              <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800"/>
              </a:spcBef>
              <a:spcAft>
                <a:spcPts val="0"/>
              </a:spcAft>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867" name="Google Shape;867;p89"/>
          <p:cNvSpPr/>
          <p:nvPr/>
        </p:nvSpPr>
        <p:spPr>
          <a:xfrm>
            <a:off x="9243944" y="807072"/>
            <a:ext cx="2158121" cy="172766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68" name="Google Shape;868;p89"/>
          <p:cNvSpPr txBox="1"/>
          <p:nvPr/>
        </p:nvSpPr>
        <p:spPr>
          <a:xfrm>
            <a:off x="5508483" y="589750"/>
            <a:ext cx="1885141" cy="910555"/>
          </a:xfrm>
          <a:prstGeom prst="rect">
            <a:avLst/>
          </a:prstGeom>
          <a:noFill/>
          <a:ln>
            <a:noFill/>
          </a:ln>
        </p:spPr>
        <p:txBody>
          <a:bodyPr anchorCtr="0" anchor="ctr" bIns="121900" lIns="121900" spcFirstLastPara="1" rIns="121900" wrap="square" tIns="121900">
            <a:noAutofit/>
          </a:bodyPr>
          <a:lstStyle/>
          <a:p>
            <a:pPr indent="0" lvl="0" marL="0" marR="0" rtl="0" algn="just">
              <a:lnSpc>
                <a:spcPct val="100000"/>
              </a:lnSpc>
              <a:spcBef>
                <a:spcPts val="0"/>
              </a:spcBef>
              <a:spcAft>
                <a:spcPts val="0"/>
              </a:spcAft>
              <a:buNone/>
            </a:pPr>
            <a:r>
              <a:rPr b="0" i="0" lang="es-CO" sz="900" u="none" cap="none" strike="noStrike">
                <a:solidFill>
                  <a:srgbClr val="000000"/>
                </a:solidFill>
                <a:latin typeface="Verdana"/>
                <a:ea typeface="Verdana"/>
                <a:cs typeface="Verdana"/>
                <a:sym typeface="Verdana"/>
              </a:rPr>
              <a:t>Se realiza la solicitud de modificación con la respectiva justificación de acuerdo con lo establecido en la Guía D102PR02G01</a:t>
            </a:r>
            <a:r>
              <a:rPr b="0" i="0" lang="es-CO" sz="900" u="none" cap="none" strike="noStrike">
                <a:solidFill>
                  <a:srgbClr val="434343"/>
                </a:solidFill>
                <a:latin typeface="Verdana"/>
                <a:ea typeface="Verdana"/>
                <a:cs typeface="Verdana"/>
                <a:sym typeface="Verdana"/>
              </a:rPr>
              <a:t>.</a:t>
            </a:r>
            <a:endParaRPr b="0" i="0" sz="900" u="none" cap="none" strike="noStrike">
              <a:solidFill>
                <a:srgbClr val="000000"/>
              </a:solidFill>
              <a:latin typeface="Verdana"/>
              <a:ea typeface="Verdana"/>
              <a:cs typeface="Verdana"/>
              <a:sym typeface="Verdana"/>
            </a:endParaRPr>
          </a:p>
        </p:txBody>
      </p:sp>
      <p:sp>
        <p:nvSpPr>
          <p:cNvPr id="869" name="Google Shape;869;p89"/>
          <p:cNvSpPr txBox="1"/>
          <p:nvPr/>
        </p:nvSpPr>
        <p:spPr>
          <a:xfrm>
            <a:off x="9423637" y="992357"/>
            <a:ext cx="1885141" cy="910555"/>
          </a:xfrm>
          <a:prstGeom prst="rect">
            <a:avLst/>
          </a:prstGeom>
          <a:noFill/>
          <a:ln>
            <a:noFill/>
          </a:ln>
        </p:spPr>
        <p:txBody>
          <a:bodyPr anchorCtr="0" anchor="ctr" bIns="121900" lIns="121900" spcFirstLastPara="1" rIns="121900" wrap="square" tIns="121900">
            <a:noAutofit/>
          </a:bodyPr>
          <a:lstStyle/>
          <a:p>
            <a:pPr indent="0" lvl="0" marL="0" marR="0" rtl="0" algn="just">
              <a:lnSpc>
                <a:spcPct val="100000"/>
              </a:lnSpc>
              <a:spcBef>
                <a:spcPts val="0"/>
              </a:spcBef>
              <a:spcAft>
                <a:spcPts val="0"/>
              </a:spcAft>
              <a:buNone/>
            </a:pPr>
            <a:r>
              <a:rPr b="0" i="0" lang="es-CO" sz="900" u="none" cap="none" strike="noStrike">
                <a:solidFill>
                  <a:srgbClr val="000000"/>
                </a:solidFill>
                <a:latin typeface="Verdana"/>
                <a:ea typeface="Verdana"/>
                <a:cs typeface="Verdana"/>
                <a:sym typeface="Verdana"/>
              </a:rPr>
              <a:t>Realizar el registro del cambio al plan de mejoramiento en el Sistema de información GINA</a:t>
            </a:r>
            <a:endParaRPr/>
          </a:p>
        </p:txBody>
      </p:sp>
      <p:pic>
        <p:nvPicPr>
          <p:cNvPr id="870" name="Google Shape;870;p89"/>
          <p:cNvPicPr preferRelativeResize="0"/>
          <p:nvPr/>
        </p:nvPicPr>
        <p:blipFill rotWithShape="1">
          <a:blip r:embed="rId5">
            <a:alphaModFix/>
          </a:blip>
          <a:srcRect b="0" l="0" r="0" t="0"/>
          <a:stretch/>
        </p:blipFill>
        <p:spPr>
          <a:xfrm>
            <a:off x="9545404" y="1902912"/>
            <a:ext cx="233887" cy="233887"/>
          </a:xfrm>
          <a:prstGeom prst="rect">
            <a:avLst/>
          </a:prstGeom>
          <a:noFill/>
          <a:ln>
            <a:noFill/>
          </a:ln>
        </p:spPr>
      </p:pic>
      <p:sp>
        <p:nvSpPr>
          <p:cNvPr id="871" name="Google Shape;871;p89"/>
          <p:cNvSpPr txBox="1"/>
          <p:nvPr/>
        </p:nvSpPr>
        <p:spPr>
          <a:xfrm>
            <a:off x="9957130" y="1921850"/>
            <a:ext cx="1529544" cy="276999"/>
          </a:xfrm>
          <a:prstGeom prst="rect">
            <a:avLst/>
          </a:prstGeom>
          <a:noFill/>
          <a:ln>
            <a:noFill/>
          </a:ln>
        </p:spPr>
        <p:txBody>
          <a:bodyPr anchorCtr="0" anchor="t" bIns="45700" lIns="91425" spcFirstLastPara="1" rIns="91425" wrap="square" tIns="45700">
            <a:spAutoFit/>
          </a:bodyPr>
          <a:lstStyle/>
          <a:p>
            <a:pPr indent="-228594" lvl="0" marL="228594" marR="0" rtl="0" algn="ctr">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a:t>
            </a:r>
            <a:r>
              <a:rPr b="0" i="0" lang="es-CO" sz="1000" u="none" cap="none" strike="noStrike">
                <a:solidFill>
                  <a:srgbClr val="434343"/>
                </a:solidFill>
                <a:latin typeface="Fira Sans Extra Condensed Medium"/>
                <a:ea typeface="Fira Sans Extra Condensed Medium"/>
                <a:cs typeface="Fira Sans Extra Condensed Medium"/>
                <a:sym typeface="Fira Sans Extra Condensed Medium"/>
              </a:rPr>
              <a:t>1  día hábil</a:t>
            </a:r>
            <a:endParaRPr b="0" i="0" sz="10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872" name="Google Shape;872;p89"/>
          <p:cNvSpPr/>
          <p:nvPr/>
        </p:nvSpPr>
        <p:spPr>
          <a:xfrm>
            <a:off x="10340116" y="4054803"/>
            <a:ext cx="713394" cy="690600"/>
          </a:xfrm>
          <a:custGeom>
            <a:rect b="b" l="l" r="r" t="t"/>
            <a:pathLst>
              <a:path extrusionOk="0" h="20718" w="20730">
                <a:moveTo>
                  <a:pt x="10371" y="1"/>
                </a:moveTo>
                <a:cubicBezTo>
                  <a:pt x="4644" y="1"/>
                  <a:pt x="0" y="4633"/>
                  <a:pt x="0" y="10359"/>
                </a:cubicBezTo>
                <a:cubicBezTo>
                  <a:pt x="0" y="16074"/>
                  <a:pt x="4644" y="20718"/>
                  <a:pt x="10371" y="20718"/>
                </a:cubicBezTo>
                <a:cubicBezTo>
                  <a:pt x="16086" y="20718"/>
                  <a:pt x="20729" y="16074"/>
                  <a:pt x="20729" y="10359"/>
                </a:cubicBezTo>
                <a:cubicBezTo>
                  <a:pt x="20729" y="4633"/>
                  <a:pt x="16086" y="1"/>
                  <a:pt x="10371" y="1"/>
                </a:cubicBezTo>
                <a:close/>
              </a:path>
            </a:pathLst>
          </a:custGeom>
          <a:solidFill>
            <a:srgbClr val="00B05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es-CO" sz="2400" u="none" cap="none" strike="noStrike">
                <a:solidFill>
                  <a:srgbClr val="FFFFFF"/>
                </a:solidFill>
                <a:latin typeface="Verdana"/>
                <a:ea typeface="Verdana"/>
                <a:cs typeface="Verdana"/>
                <a:sym typeface="Verdana"/>
              </a:rPr>
              <a:t>6</a:t>
            </a:r>
            <a:endParaRPr b="1" i="0" sz="1333" u="none" cap="none" strike="noStrike">
              <a:solidFill>
                <a:srgbClr val="000000"/>
              </a:solidFill>
              <a:latin typeface="Verdana"/>
              <a:ea typeface="Verdana"/>
              <a:cs typeface="Verdana"/>
              <a:sym typeface="Verdana"/>
            </a:endParaRPr>
          </a:p>
        </p:txBody>
      </p:sp>
      <p:sp>
        <p:nvSpPr>
          <p:cNvPr id="873" name="Google Shape;873;p89"/>
          <p:cNvSpPr/>
          <p:nvPr/>
        </p:nvSpPr>
        <p:spPr>
          <a:xfrm>
            <a:off x="10155816" y="4057635"/>
            <a:ext cx="476087" cy="808867"/>
          </a:xfrm>
          <a:custGeom>
            <a:rect b="b" l="l" r="r" t="t"/>
            <a:pathLst>
              <a:path extrusionOk="0" fill="none" h="24266" w="13038">
                <a:moveTo>
                  <a:pt x="13038" y="24265"/>
                </a:moveTo>
                <a:cubicBezTo>
                  <a:pt x="10311" y="23742"/>
                  <a:pt x="7716" y="22420"/>
                  <a:pt x="5620" y="20313"/>
                </a:cubicBezTo>
                <a:cubicBezTo>
                  <a:pt x="0" y="14705"/>
                  <a:pt x="0" y="5608"/>
                  <a:pt x="5620" y="1"/>
                </a:cubicBezTo>
              </a:path>
            </a:pathLst>
          </a:custGeom>
          <a:noFill/>
          <a:ln cap="flat" cmpd="sng" w="81550">
            <a:solidFill>
              <a:schemeClr val="accent3"/>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874" name="Google Shape;874;p89"/>
          <p:cNvSpPr/>
          <p:nvPr/>
        </p:nvSpPr>
        <p:spPr>
          <a:xfrm flipH="1">
            <a:off x="11171301" y="4279440"/>
            <a:ext cx="536081" cy="168300"/>
          </a:xfrm>
          <a:custGeom>
            <a:rect b="b" l="l" r="r" t="t"/>
            <a:pathLst>
              <a:path extrusionOk="0" fill="none" h="5049" w="14681">
                <a:moveTo>
                  <a:pt x="0" y="5048"/>
                </a:moveTo>
                <a:lnTo>
                  <a:pt x="9632" y="5048"/>
                </a:lnTo>
                <a:cubicBezTo>
                  <a:pt x="12418"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875" name="Google Shape;875;p89"/>
          <p:cNvSpPr/>
          <p:nvPr/>
        </p:nvSpPr>
        <p:spPr>
          <a:xfrm flipH="1">
            <a:off x="11617848" y="4363590"/>
            <a:ext cx="218514" cy="168300"/>
          </a:xfrm>
          <a:custGeom>
            <a:rect b="b" l="l" r="r" t="t"/>
            <a:pathLst>
              <a:path extrusionOk="0" h="5204" w="4407">
                <a:moveTo>
                  <a:pt x="2287" y="0"/>
                </a:moveTo>
                <a:lnTo>
                  <a:pt x="1060" y="1405"/>
                </a:lnTo>
                <a:lnTo>
                  <a:pt x="1" y="2631"/>
                </a:lnTo>
                <a:lnTo>
                  <a:pt x="2239" y="5203"/>
                </a:lnTo>
                <a:lnTo>
                  <a:pt x="4370"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90"/>
          <p:cNvSpPr/>
          <p:nvPr/>
        </p:nvSpPr>
        <p:spPr>
          <a:xfrm>
            <a:off x="21610" y="30498"/>
            <a:ext cx="7376022" cy="229232"/>
          </a:xfrm>
          <a:prstGeom prst="roundRect">
            <a:avLst>
              <a:gd fmla="val 16667" name="adj"/>
            </a:avLst>
          </a:prstGeom>
          <a:solidFill>
            <a:srgbClr val="FFC000"/>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81" name="Google Shape;881;p90"/>
          <p:cNvSpPr/>
          <p:nvPr/>
        </p:nvSpPr>
        <p:spPr>
          <a:xfrm>
            <a:off x="8602260" y="4244506"/>
            <a:ext cx="1618591" cy="1295745"/>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2" name="Google Shape;882;p90"/>
          <p:cNvSpPr/>
          <p:nvPr/>
        </p:nvSpPr>
        <p:spPr>
          <a:xfrm>
            <a:off x="6605675" y="1015636"/>
            <a:ext cx="2238216" cy="1147744"/>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3" name="Google Shape;883;p90"/>
          <p:cNvSpPr/>
          <p:nvPr/>
        </p:nvSpPr>
        <p:spPr>
          <a:xfrm>
            <a:off x="2892813" y="848816"/>
            <a:ext cx="2540049" cy="1489157"/>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4" name="Google Shape;884;p90"/>
          <p:cNvSpPr/>
          <p:nvPr/>
        </p:nvSpPr>
        <p:spPr>
          <a:xfrm>
            <a:off x="1523158" y="4319190"/>
            <a:ext cx="1828432" cy="1315912"/>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5" name="Google Shape;885;p90"/>
          <p:cNvSpPr/>
          <p:nvPr/>
        </p:nvSpPr>
        <p:spPr>
          <a:xfrm>
            <a:off x="4460531" y="4244506"/>
            <a:ext cx="3018601" cy="1368943"/>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886" name="Google Shape;886;p90"/>
          <p:cNvGrpSpPr/>
          <p:nvPr/>
        </p:nvGrpSpPr>
        <p:grpSpPr>
          <a:xfrm>
            <a:off x="1616832" y="2369035"/>
            <a:ext cx="2097927" cy="2522855"/>
            <a:chOff x="1430526" y="1922213"/>
            <a:chExt cx="1866300" cy="2522855"/>
          </a:xfrm>
        </p:grpSpPr>
        <p:sp>
          <p:nvSpPr>
            <p:cNvPr id="887" name="Google Shape;887;p90"/>
            <p:cNvSpPr/>
            <p:nvPr/>
          </p:nvSpPr>
          <p:spPr>
            <a:xfrm>
              <a:off x="2018488" y="1922213"/>
              <a:ext cx="476899" cy="518250"/>
            </a:xfrm>
            <a:custGeom>
              <a:rect b="b" l="l" r="r" t="t"/>
              <a:pathLst>
                <a:path extrusionOk="0" h="20730" w="2073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07</a:t>
              </a:r>
              <a:endParaRPr b="1" i="0" sz="400" u="none" cap="none" strike="noStrike">
                <a:solidFill>
                  <a:srgbClr val="000000"/>
                </a:solidFill>
                <a:latin typeface="Verdana"/>
                <a:ea typeface="Verdana"/>
                <a:cs typeface="Verdana"/>
                <a:sym typeface="Verdana"/>
              </a:endParaRPr>
            </a:p>
          </p:txBody>
        </p:sp>
        <p:sp>
          <p:nvSpPr>
            <p:cNvPr id="888" name="Google Shape;888;p90"/>
            <p:cNvSpPr/>
            <p:nvPr/>
          </p:nvSpPr>
          <p:spPr>
            <a:xfrm>
              <a:off x="2277738" y="1956813"/>
              <a:ext cx="305476" cy="559925"/>
            </a:xfrm>
            <a:custGeom>
              <a:rect b="b" l="l" r="r" t="t"/>
              <a:pathLst>
                <a:path extrusionOk="0" fill="none" h="22397" w="14360">
                  <a:moveTo>
                    <a:pt x="11907" y="1"/>
                  </a:moveTo>
                  <a:cubicBezTo>
                    <a:pt x="13455" y="2298"/>
                    <a:pt x="14360" y="5061"/>
                    <a:pt x="14360" y="8037"/>
                  </a:cubicBezTo>
                  <a:cubicBezTo>
                    <a:pt x="14360" y="15967"/>
                    <a:pt x="7930" y="22396"/>
                    <a:pt x="1" y="22396"/>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9" name="Google Shape;889;p90"/>
            <p:cNvGrpSpPr/>
            <p:nvPr/>
          </p:nvGrpSpPr>
          <p:grpSpPr>
            <a:xfrm>
              <a:off x="1479938" y="2094138"/>
              <a:ext cx="1793125" cy="1395125"/>
              <a:chOff x="1597088" y="2023550"/>
              <a:chExt cx="1793125" cy="1395125"/>
            </a:xfrm>
          </p:grpSpPr>
          <p:sp>
            <p:nvSpPr>
              <p:cNvPr id="890" name="Google Shape;890;p90"/>
              <p:cNvSpPr/>
              <p:nvPr/>
            </p:nvSpPr>
            <p:spPr>
              <a:xfrm>
                <a:off x="2968088" y="2088450"/>
                <a:ext cx="367050" cy="126225"/>
              </a:xfrm>
              <a:custGeom>
                <a:rect b="b" l="l" r="r" t="t"/>
                <a:pathLst>
                  <a:path extrusionOk="0" fill="none" h="5049" w="14682">
                    <a:moveTo>
                      <a:pt x="14681" y="0"/>
                    </a:moveTo>
                    <a:lnTo>
                      <a:pt x="5037" y="0"/>
                    </a:lnTo>
                    <a:cubicBezTo>
                      <a:pt x="2251" y="0"/>
                      <a:pt x="1" y="2262"/>
                      <a:pt x="1" y="5048"/>
                    </a:cubicBez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90"/>
              <p:cNvSpPr/>
              <p:nvPr/>
            </p:nvSpPr>
            <p:spPr>
              <a:xfrm>
                <a:off x="1597088" y="2214650"/>
                <a:ext cx="1371025" cy="1204025"/>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90"/>
              <p:cNvSpPr/>
              <p:nvPr/>
            </p:nvSpPr>
            <p:spPr>
              <a:xfrm>
                <a:off x="3280038" y="2023550"/>
                <a:ext cx="110175" cy="129800"/>
              </a:xfrm>
              <a:custGeom>
                <a:rect b="b" l="l" r="r" t="t"/>
                <a:pathLst>
                  <a:path extrusionOk="0" h="5192" w="4407">
                    <a:moveTo>
                      <a:pt x="25" y="0"/>
                    </a:moveTo>
                    <a:lnTo>
                      <a:pt x="2263" y="2572"/>
                    </a:lnTo>
                    <a:lnTo>
                      <a:pt x="1" y="5180"/>
                    </a:lnTo>
                    <a:lnTo>
                      <a:pt x="13" y="5192"/>
                    </a:lnTo>
                    <a:lnTo>
                      <a:pt x="2120" y="5192"/>
                    </a:lnTo>
                    <a:lnTo>
                      <a:pt x="3334" y="3799"/>
                    </a:lnTo>
                    <a:lnTo>
                      <a:pt x="4406" y="2572"/>
                    </a:lnTo>
                    <a:lnTo>
                      <a:pt x="2168" y="0"/>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3" name="Google Shape;893;p90"/>
            <p:cNvGrpSpPr/>
            <p:nvPr/>
          </p:nvGrpSpPr>
          <p:grpSpPr>
            <a:xfrm>
              <a:off x="2143250" y="3565204"/>
              <a:ext cx="44375" cy="199806"/>
              <a:chOff x="2260263" y="3400291"/>
              <a:chExt cx="44375" cy="199806"/>
            </a:xfrm>
          </p:grpSpPr>
          <p:sp>
            <p:nvSpPr>
              <p:cNvPr id="894" name="Google Shape;894;p90"/>
              <p:cNvSpPr/>
              <p:nvPr/>
            </p:nvSpPr>
            <p:spPr>
              <a:xfrm>
                <a:off x="2260263" y="3479222"/>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90"/>
              <p:cNvSpPr/>
              <p:nvPr/>
            </p:nvSpPr>
            <p:spPr>
              <a:xfrm>
                <a:off x="2260263" y="3555422"/>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90"/>
              <p:cNvSpPr/>
              <p:nvPr/>
            </p:nvSpPr>
            <p:spPr>
              <a:xfrm>
                <a:off x="2260263" y="3400291"/>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7" name="Google Shape;897;p90"/>
            <p:cNvSpPr txBox="1"/>
            <p:nvPr/>
          </p:nvSpPr>
          <p:spPr>
            <a:xfrm>
              <a:off x="1479938" y="2739343"/>
              <a:ext cx="1371000" cy="40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400" u="none" cap="none" strike="noStrike">
                  <a:solidFill>
                    <a:srgbClr val="434343"/>
                  </a:solidFill>
                  <a:latin typeface="Fira Sans Extra Condensed Medium"/>
                  <a:ea typeface="Fira Sans Extra Condensed Medium"/>
                  <a:cs typeface="Fira Sans Extra Condensed Medium"/>
                  <a:sym typeface="Fira Sans Extra Condensed Medium"/>
                </a:rPr>
                <a:t>VERIFICACIÓN DE EJECUCIÓN</a:t>
              </a:r>
              <a:endParaRPr/>
            </a:p>
            <a:p>
              <a:pPr indent="0" lvl="0" marL="0" marR="0" rtl="0" algn="ctr">
                <a:lnSpc>
                  <a:spcPct val="100000"/>
                </a:lnSpc>
                <a:spcBef>
                  <a:spcPts val="600"/>
                </a:spcBef>
                <a:spcAft>
                  <a:spcPts val="600"/>
                </a:spcAft>
                <a:buClr>
                  <a:srgbClr val="000000"/>
                </a:buClr>
                <a:buSzPts val="1700"/>
                <a:buFont typeface="Arial"/>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Auditor OCI – EFO | OAPII </a:t>
              </a:r>
              <a:endParaRPr/>
            </a:p>
          </p:txBody>
        </p:sp>
        <p:sp>
          <p:nvSpPr>
            <p:cNvPr id="898" name="Google Shape;898;p90"/>
            <p:cNvSpPr txBox="1"/>
            <p:nvPr/>
          </p:nvSpPr>
          <p:spPr>
            <a:xfrm>
              <a:off x="1430526" y="3872368"/>
              <a:ext cx="1866300" cy="572700"/>
            </a:xfrm>
            <a:prstGeom prst="rect">
              <a:avLst/>
            </a:prstGeom>
            <a:noFill/>
            <a:ln>
              <a:noFill/>
            </a:ln>
          </p:spPr>
          <p:txBody>
            <a:bodyPr anchorCtr="0" anchor="ctr"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¿Dónde se realiza?</a:t>
              </a:r>
              <a:endParaRPr/>
            </a:p>
            <a:p>
              <a:pPr indent="0" lvl="0" marL="0" marR="0" rtl="0" algn="l">
                <a:lnSpc>
                  <a:spcPct val="100000"/>
                </a:lnSpc>
                <a:spcBef>
                  <a:spcPts val="0"/>
                </a:spcBef>
                <a:spcAft>
                  <a:spcPts val="0"/>
                </a:spcAft>
                <a:buClr>
                  <a:srgbClr val="000000"/>
                </a:buClr>
                <a:buSzPts val="1200"/>
                <a:buFont typeface="Arial"/>
                <a:buNone/>
              </a:pPr>
              <a:r>
                <a:t/>
              </a:r>
              <a:endParaRPr b="0" i="0" sz="900" u="none" cap="none" strike="noStrike">
                <a:solidFill>
                  <a:srgbClr val="434343"/>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rPr b="0" i="0" lang="es-CO" sz="900" u="none" cap="none" strike="noStrike">
                  <a:solidFill>
                    <a:srgbClr val="434343"/>
                  </a:solidFill>
                  <a:latin typeface="Verdana"/>
                  <a:ea typeface="Verdana"/>
                  <a:cs typeface="Verdana"/>
                  <a:sym typeface="Verdana"/>
                </a:rPr>
                <a:t>GINA → Módulo de Mejoras → </a:t>
              </a:r>
              <a:endParaRPr/>
            </a:p>
            <a:p>
              <a:pPr indent="0" lvl="0" marL="0" marR="0" rtl="0" algn="l">
                <a:lnSpc>
                  <a:spcPct val="100000"/>
                </a:lnSpc>
                <a:spcBef>
                  <a:spcPts val="0"/>
                </a:spcBef>
                <a:spcAft>
                  <a:spcPts val="0"/>
                </a:spcAft>
                <a:buClr>
                  <a:srgbClr val="000000"/>
                </a:buClr>
                <a:buSzPts val="1200"/>
                <a:buFont typeface="Arial"/>
                <a:buNone/>
              </a:pPr>
              <a:r>
                <a:rPr b="0" i="0" lang="es-CO" sz="900" u="none" cap="none" strike="noStrike">
                  <a:solidFill>
                    <a:srgbClr val="434343"/>
                  </a:solidFill>
                  <a:latin typeface="Verdana"/>
                  <a:ea typeface="Verdana"/>
                  <a:cs typeface="Verdana"/>
                  <a:sym typeface="Verdana"/>
                </a:rPr>
                <a:t>“Mis responsabilidades”</a:t>
              </a:r>
              <a:endParaRPr b="0" i="0" sz="900" u="none" cap="none" strike="noStrike">
                <a:solidFill>
                  <a:srgbClr val="434343"/>
                </a:solidFill>
                <a:latin typeface="Verdana"/>
                <a:ea typeface="Verdana"/>
                <a:cs typeface="Verdana"/>
                <a:sym typeface="Verdana"/>
              </a:endParaRPr>
            </a:p>
          </p:txBody>
        </p:sp>
      </p:grpSp>
      <p:grpSp>
        <p:nvGrpSpPr>
          <p:cNvPr id="899" name="Google Shape;899;p90"/>
          <p:cNvGrpSpPr/>
          <p:nvPr/>
        </p:nvGrpSpPr>
        <p:grpSpPr>
          <a:xfrm>
            <a:off x="2834238" y="1041478"/>
            <a:ext cx="2598623" cy="3378643"/>
            <a:chOff x="2596835" y="642619"/>
            <a:chExt cx="2224786" cy="3378643"/>
          </a:xfrm>
        </p:grpSpPr>
        <p:sp>
          <p:nvSpPr>
            <p:cNvPr id="900" name="Google Shape;900;p90"/>
            <p:cNvSpPr/>
            <p:nvPr/>
          </p:nvSpPr>
          <p:spPr>
            <a:xfrm>
              <a:off x="3738667" y="3401808"/>
              <a:ext cx="425131" cy="517950"/>
            </a:xfrm>
            <a:custGeom>
              <a:rect b="b" l="l" r="r" t="t"/>
              <a:pathLst>
                <a:path extrusionOk="0" h="20718" w="20730">
                  <a:moveTo>
                    <a:pt x="10359" y="1"/>
                  </a:moveTo>
                  <a:cubicBezTo>
                    <a:pt x="4644" y="1"/>
                    <a:pt x="1" y="4633"/>
                    <a:pt x="1" y="10359"/>
                  </a:cubicBezTo>
                  <a:cubicBezTo>
                    <a:pt x="1" y="16074"/>
                    <a:pt x="4644" y="20718"/>
                    <a:pt x="10359" y="20718"/>
                  </a:cubicBezTo>
                  <a:cubicBezTo>
                    <a:pt x="16086" y="20718"/>
                    <a:pt x="20729" y="16074"/>
                    <a:pt x="20729" y="10359"/>
                  </a:cubicBezTo>
                  <a:cubicBezTo>
                    <a:pt x="20729" y="4633"/>
                    <a:pt x="16086" y="1"/>
                    <a:pt x="10359"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08</a:t>
              </a:r>
              <a:endParaRPr b="1" i="0" sz="800" u="none" cap="none" strike="noStrike">
                <a:solidFill>
                  <a:srgbClr val="000000"/>
                </a:solidFill>
                <a:latin typeface="Verdana"/>
                <a:ea typeface="Verdana"/>
                <a:cs typeface="Verdana"/>
                <a:sym typeface="Verdana"/>
              </a:endParaRPr>
            </a:p>
          </p:txBody>
        </p:sp>
        <p:sp>
          <p:nvSpPr>
            <p:cNvPr id="901" name="Google Shape;901;p90"/>
            <p:cNvSpPr/>
            <p:nvPr/>
          </p:nvSpPr>
          <p:spPr>
            <a:xfrm>
              <a:off x="3632625" y="3414612"/>
              <a:ext cx="268211" cy="606650"/>
            </a:xfrm>
            <a:custGeom>
              <a:rect b="b" l="l" r="r" t="t"/>
              <a:pathLst>
                <a:path extrusionOk="0" fill="none" h="24266" w="13026">
                  <a:moveTo>
                    <a:pt x="13026" y="24265"/>
                  </a:moveTo>
                  <a:cubicBezTo>
                    <a:pt x="10311" y="23742"/>
                    <a:pt x="7716" y="22420"/>
                    <a:pt x="5608" y="20313"/>
                  </a:cubicBezTo>
                  <a:cubicBezTo>
                    <a:pt x="0" y="14705"/>
                    <a:pt x="0" y="5608"/>
                    <a:pt x="5608" y="1"/>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2" name="Google Shape;902;p90"/>
            <p:cNvGrpSpPr/>
            <p:nvPr/>
          </p:nvGrpSpPr>
          <p:grpSpPr>
            <a:xfrm flipH="1">
              <a:off x="3028521" y="2170175"/>
              <a:ext cx="1793100" cy="1395450"/>
              <a:chOff x="2679963" y="2089625"/>
              <a:chExt cx="1793100" cy="1395450"/>
            </a:xfrm>
          </p:grpSpPr>
          <p:sp>
            <p:nvSpPr>
              <p:cNvPr id="903" name="Google Shape;903;p90"/>
              <p:cNvSpPr/>
              <p:nvPr/>
            </p:nvSpPr>
            <p:spPr>
              <a:xfrm>
                <a:off x="2735038" y="3293950"/>
                <a:ext cx="367025" cy="126225"/>
              </a:xfrm>
              <a:custGeom>
                <a:rect b="b" l="l" r="r" t="t"/>
                <a:pathLst>
                  <a:path extrusionOk="0" fill="none" h="5049" w="14681">
                    <a:moveTo>
                      <a:pt x="0" y="5048"/>
                    </a:moveTo>
                    <a:lnTo>
                      <a:pt x="9633" y="5048"/>
                    </a:lnTo>
                    <a:cubicBezTo>
                      <a:pt x="12419"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90"/>
              <p:cNvSpPr/>
              <p:nvPr/>
            </p:nvSpPr>
            <p:spPr>
              <a:xfrm>
                <a:off x="3102038" y="2089625"/>
                <a:ext cx="1371025" cy="1204350"/>
              </a:xfrm>
              <a:custGeom>
                <a:rect b="b" l="l" r="r" t="t"/>
                <a:pathLst>
                  <a:path extrusionOk="0" fill="none" h="48174" w="54841">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90"/>
              <p:cNvSpPr/>
              <p:nvPr/>
            </p:nvSpPr>
            <p:spPr>
              <a:xfrm>
                <a:off x="2679963" y="3354975"/>
                <a:ext cx="110175" cy="130100"/>
              </a:xfrm>
              <a:custGeom>
                <a:rect b="b" l="l" r="r" t="t"/>
                <a:pathLst>
                  <a:path extrusionOk="0" h="5204" w="4407">
                    <a:moveTo>
                      <a:pt x="2287" y="0"/>
                    </a:moveTo>
                    <a:lnTo>
                      <a:pt x="1060" y="1405"/>
                    </a:lnTo>
                    <a:lnTo>
                      <a:pt x="1" y="2631"/>
                    </a:lnTo>
                    <a:lnTo>
                      <a:pt x="2239" y="5203"/>
                    </a:lnTo>
                    <a:lnTo>
                      <a:pt x="4370"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6" name="Google Shape;906;p90"/>
            <p:cNvGrpSpPr/>
            <p:nvPr/>
          </p:nvGrpSpPr>
          <p:grpSpPr>
            <a:xfrm>
              <a:off x="3675238" y="1960369"/>
              <a:ext cx="44675" cy="165064"/>
              <a:chOff x="3765213" y="1973156"/>
              <a:chExt cx="44675" cy="165064"/>
            </a:xfrm>
          </p:grpSpPr>
          <p:sp>
            <p:nvSpPr>
              <p:cNvPr id="907" name="Google Shape;907;p90"/>
              <p:cNvSpPr/>
              <p:nvPr/>
            </p:nvSpPr>
            <p:spPr>
              <a:xfrm>
                <a:off x="3765213" y="2034842"/>
                <a:ext cx="44675" cy="44675"/>
              </a:xfrm>
              <a:custGeom>
                <a:rect b="b" l="l" r="r" t="t"/>
                <a:pathLst>
                  <a:path extrusionOk="0" h="1787" w="1787">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90"/>
              <p:cNvSpPr/>
              <p:nvPr/>
            </p:nvSpPr>
            <p:spPr>
              <a:xfrm>
                <a:off x="3765213" y="1973156"/>
                <a:ext cx="44675"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90"/>
              <p:cNvSpPr/>
              <p:nvPr/>
            </p:nvSpPr>
            <p:spPr>
              <a:xfrm>
                <a:off x="3765213" y="2093845"/>
                <a:ext cx="44675" cy="44375"/>
              </a:xfrm>
              <a:custGeom>
                <a:rect b="b" l="l" r="r" t="t"/>
                <a:pathLst>
                  <a:path extrusionOk="0" h="1775" w="1787">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0" name="Google Shape;910;p90"/>
            <p:cNvSpPr txBox="1"/>
            <p:nvPr/>
          </p:nvSpPr>
          <p:spPr>
            <a:xfrm>
              <a:off x="3012075" y="2682193"/>
              <a:ext cx="1371000" cy="40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400" u="none" cap="none" strike="noStrike">
                  <a:solidFill>
                    <a:srgbClr val="434343"/>
                  </a:solidFill>
                  <a:latin typeface="Fira Sans Extra Condensed Medium"/>
                  <a:ea typeface="Fira Sans Extra Condensed Medium"/>
                  <a:cs typeface="Fira Sans Extra Condensed Medium"/>
                  <a:sym typeface="Fira Sans Extra Condensed Medium"/>
                </a:rPr>
                <a:t>VERIFICACIÓN DE EFICACIA</a:t>
              </a:r>
              <a:endParaRPr/>
            </a:p>
            <a:p>
              <a:pPr indent="0" lvl="0" marL="0" marR="0" rtl="0" algn="ctr">
                <a:lnSpc>
                  <a:spcPct val="100000"/>
                </a:lnSpc>
                <a:spcBef>
                  <a:spcPts val="600"/>
                </a:spcBef>
                <a:spcAft>
                  <a:spcPts val="0"/>
                </a:spcAft>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Auditor OCI – EFO | OAPII </a:t>
              </a:r>
              <a:endParaRPr/>
            </a:p>
            <a:p>
              <a:pPr indent="0" lvl="0" marL="0" marR="0" rtl="0" algn="ctr">
                <a:lnSpc>
                  <a:spcPct val="100000"/>
                </a:lnSpc>
                <a:spcBef>
                  <a:spcPts val="600"/>
                </a:spcBef>
                <a:spcAft>
                  <a:spcPts val="0"/>
                </a:spcAft>
                <a:buClr>
                  <a:srgbClr val="000000"/>
                </a:buClr>
                <a:buSzPts val="1700"/>
                <a:buFont typeface="Arial"/>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 </a:t>
              </a:r>
              <a:endParaRPr/>
            </a:p>
          </p:txBody>
        </p:sp>
        <p:sp>
          <p:nvSpPr>
            <p:cNvPr id="911" name="Google Shape;911;p90"/>
            <p:cNvSpPr txBox="1"/>
            <p:nvPr/>
          </p:nvSpPr>
          <p:spPr>
            <a:xfrm>
              <a:off x="2596835" y="642619"/>
              <a:ext cx="2196427" cy="572700"/>
            </a:xfrm>
            <a:prstGeom prst="rect">
              <a:avLst/>
            </a:prstGeom>
            <a:noFill/>
            <a:ln>
              <a:noFill/>
            </a:ln>
          </p:spPr>
          <p:txBody>
            <a:bodyPr anchorCtr="0" anchor="ctr" bIns="91425" lIns="91425" spcFirstLastPara="1" rIns="91425" wrap="square" tIns="91425">
              <a:noAutofit/>
            </a:bodyPr>
            <a:lstStyle/>
            <a:p>
              <a:pPr indent="-171450" lvl="0" marL="171450"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¿Qué se evalúa?</a:t>
              </a:r>
              <a:endParaRPr/>
            </a:p>
            <a:p>
              <a:pPr indent="0" lvl="0" marL="0" marR="0" rtl="0" algn="ctr">
                <a:lnSpc>
                  <a:spcPct val="100000"/>
                </a:lnSpc>
                <a:spcBef>
                  <a:spcPts val="0"/>
                </a:spcBef>
                <a:spcAft>
                  <a:spcPts val="0"/>
                </a:spcAft>
                <a:buClr>
                  <a:srgbClr val="000000"/>
                </a:buClr>
                <a:buSzPts val="1200"/>
                <a:buFont typeface="Arial"/>
                <a:buNone/>
              </a:pPr>
              <a:r>
                <a:t/>
              </a:r>
              <a:endParaRPr b="0" i="0" sz="90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Logro de resultados esperados</a:t>
              </a:r>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Si se abordó la causa raíz del problema</a:t>
              </a:r>
              <a:endParaRPr/>
            </a:p>
            <a:p>
              <a:pPr indent="0" lvl="0" marL="0" marR="0" rtl="0" algn="ctr">
                <a:lnSpc>
                  <a:spcPct val="100000"/>
                </a:lnSpc>
                <a:spcBef>
                  <a:spcPts val="0"/>
                </a:spcBef>
                <a:spcAft>
                  <a:spcPts val="0"/>
                </a:spcAft>
                <a:buClr>
                  <a:srgbClr val="000000"/>
                </a:buClr>
                <a:buSzPts val="1200"/>
                <a:buFont typeface="Arial"/>
                <a:buNone/>
              </a:pPr>
              <a:r>
                <a:t/>
              </a:r>
              <a:endParaRPr b="0" i="0" sz="800" u="none" cap="none" strike="noStrike">
                <a:solidFill>
                  <a:srgbClr val="434343"/>
                </a:solidFill>
                <a:latin typeface="Verdana"/>
                <a:ea typeface="Verdana"/>
                <a:cs typeface="Verdana"/>
                <a:sym typeface="Verdana"/>
              </a:endParaRPr>
            </a:p>
          </p:txBody>
        </p:sp>
      </p:grpSp>
      <p:grpSp>
        <p:nvGrpSpPr>
          <p:cNvPr id="912" name="Google Shape;912;p90"/>
          <p:cNvGrpSpPr/>
          <p:nvPr/>
        </p:nvGrpSpPr>
        <p:grpSpPr>
          <a:xfrm>
            <a:off x="4268730" y="2297661"/>
            <a:ext cx="3327806" cy="2622941"/>
            <a:chOff x="3939943" y="1750477"/>
            <a:chExt cx="2617713" cy="2712577"/>
          </a:xfrm>
        </p:grpSpPr>
        <p:sp>
          <p:nvSpPr>
            <p:cNvPr id="913" name="Google Shape;913;p90"/>
            <p:cNvSpPr/>
            <p:nvPr/>
          </p:nvSpPr>
          <p:spPr>
            <a:xfrm>
              <a:off x="5169987" y="1750477"/>
              <a:ext cx="449352" cy="518250"/>
            </a:xfrm>
            <a:custGeom>
              <a:rect b="b" l="l" r="r" t="t"/>
              <a:pathLst>
                <a:path extrusionOk="0" h="20730" w="20718">
                  <a:moveTo>
                    <a:pt x="10359" y="1"/>
                  </a:moveTo>
                  <a:cubicBezTo>
                    <a:pt x="4632" y="1"/>
                    <a:pt x="1" y="4644"/>
                    <a:pt x="1" y="10371"/>
                  </a:cubicBezTo>
                  <a:cubicBezTo>
                    <a:pt x="1" y="16086"/>
                    <a:pt x="4632" y="20730"/>
                    <a:pt x="10359" y="20730"/>
                  </a:cubicBezTo>
                  <a:cubicBezTo>
                    <a:pt x="16086" y="20730"/>
                    <a:pt x="20718" y="16086"/>
                    <a:pt x="20718" y="10371"/>
                  </a:cubicBezTo>
                  <a:cubicBezTo>
                    <a:pt x="20718" y="4644"/>
                    <a:pt x="16086" y="1"/>
                    <a:pt x="103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09</a:t>
              </a:r>
              <a:endParaRPr b="1" i="0" sz="800" u="none" cap="none" strike="noStrike">
                <a:solidFill>
                  <a:srgbClr val="000000"/>
                </a:solidFill>
                <a:latin typeface="Verdana"/>
                <a:ea typeface="Verdana"/>
                <a:cs typeface="Verdana"/>
                <a:sym typeface="Verdana"/>
              </a:endParaRPr>
            </a:p>
          </p:txBody>
        </p:sp>
        <p:sp>
          <p:nvSpPr>
            <p:cNvPr id="914" name="Google Shape;914;p90"/>
            <p:cNvSpPr/>
            <p:nvPr/>
          </p:nvSpPr>
          <p:spPr>
            <a:xfrm>
              <a:off x="5410184" y="1785077"/>
              <a:ext cx="275732" cy="559925"/>
            </a:xfrm>
            <a:custGeom>
              <a:rect b="b" l="l" r="r" t="t"/>
              <a:pathLst>
                <a:path extrusionOk="0" fill="none" h="22397" w="14371">
                  <a:moveTo>
                    <a:pt x="11918" y="1"/>
                  </a:moveTo>
                  <a:cubicBezTo>
                    <a:pt x="13466" y="2298"/>
                    <a:pt x="14371" y="5061"/>
                    <a:pt x="14371" y="8037"/>
                  </a:cubicBezTo>
                  <a:cubicBezTo>
                    <a:pt x="14371" y="15967"/>
                    <a:pt x="7930" y="22396"/>
                    <a:pt x="0" y="22396"/>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5" name="Google Shape;915;p90"/>
            <p:cNvGrpSpPr/>
            <p:nvPr/>
          </p:nvGrpSpPr>
          <p:grpSpPr>
            <a:xfrm>
              <a:off x="4577079" y="2094138"/>
              <a:ext cx="1793100" cy="1395125"/>
              <a:chOff x="4618913" y="2023550"/>
              <a:chExt cx="1793100" cy="1395125"/>
            </a:xfrm>
          </p:grpSpPr>
          <p:sp>
            <p:nvSpPr>
              <p:cNvPr id="916" name="Google Shape;916;p90"/>
              <p:cNvSpPr/>
              <p:nvPr/>
            </p:nvSpPr>
            <p:spPr>
              <a:xfrm>
                <a:off x="5989913" y="2088450"/>
                <a:ext cx="367025" cy="126225"/>
              </a:xfrm>
              <a:custGeom>
                <a:rect b="b" l="l" r="r" t="t"/>
                <a:pathLst>
                  <a:path extrusionOk="0" fill="none" h="5049" w="14681">
                    <a:moveTo>
                      <a:pt x="14681" y="0"/>
                    </a:moveTo>
                    <a:lnTo>
                      <a:pt x="5037" y="0"/>
                    </a:lnTo>
                    <a:cubicBezTo>
                      <a:pt x="2262" y="0"/>
                      <a:pt x="0" y="2262"/>
                      <a:pt x="0" y="5048"/>
                    </a:cubicBezTo>
                  </a:path>
                </a:pathLst>
              </a:custGeom>
              <a:noFill/>
              <a:ln cap="flat" cmpd="sng" w="40775">
                <a:solidFill>
                  <a:schemeClr val="accent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90"/>
              <p:cNvSpPr/>
              <p:nvPr/>
            </p:nvSpPr>
            <p:spPr>
              <a:xfrm>
                <a:off x="4618913" y="2214650"/>
                <a:ext cx="1371025" cy="1204025"/>
              </a:xfrm>
              <a:custGeom>
                <a:rect b="b" l="l" r="r" t="t"/>
                <a:pathLst>
                  <a:path extrusionOk="0" fill="none" h="48161" w="54841">
                    <a:moveTo>
                      <a:pt x="13883" y="1905"/>
                    </a:moveTo>
                    <a:lnTo>
                      <a:pt x="5036" y="1905"/>
                    </a:lnTo>
                    <a:cubicBezTo>
                      <a:pt x="2250" y="1905"/>
                      <a:pt x="0" y="4167"/>
                      <a:pt x="0" y="6954"/>
                    </a:cubicBezTo>
                    <a:lnTo>
                      <a:pt x="0" y="34671"/>
                    </a:lnTo>
                    <a:cubicBezTo>
                      <a:pt x="0" y="37457"/>
                      <a:pt x="2250" y="39719"/>
                      <a:pt x="5036" y="39719"/>
                    </a:cubicBezTo>
                    <a:lnTo>
                      <a:pt x="20372" y="39719"/>
                    </a:lnTo>
                    <a:cubicBezTo>
                      <a:pt x="21027" y="39719"/>
                      <a:pt x="21634" y="40029"/>
                      <a:pt x="22015" y="40553"/>
                    </a:cubicBezTo>
                    <a:lnTo>
                      <a:pt x="25765" y="47054"/>
                    </a:lnTo>
                    <a:cubicBezTo>
                      <a:pt x="26587" y="48161"/>
                      <a:pt x="28254" y="48161"/>
                      <a:pt x="29063" y="47054"/>
                    </a:cubicBezTo>
                    <a:lnTo>
                      <a:pt x="32814" y="40553"/>
                    </a:lnTo>
                    <a:cubicBezTo>
                      <a:pt x="33207" y="40029"/>
                      <a:pt x="33814" y="39719"/>
                      <a:pt x="34469" y="39719"/>
                    </a:cubicBezTo>
                    <a:lnTo>
                      <a:pt x="49792" y="39719"/>
                    </a:lnTo>
                    <a:cubicBezTo>
                      <a:pt x="52578" y="39719"/>
                      <a:pt x="54840" y="37457"/>
                      <a:pt x="54840" y="34671"/>
                    </a:cubicBezTo>
                    <a:lnTo>
                      <a:pt x="54840" y="0"/>
                    </a:lnTo>
                  </a:path>
                </a:pathLst>
              </a:custGeom>
              <a:noFill/>
              <a:ln cap="flat" cmpd="sng" w="40775">
                <a:solidFill>
                  <a:schemeClr val="accent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90"/>
              <p:cNvSpPr/>
              <p:nvPr/>
            </p:nvSpPr>
            <p:spPr>
              <a:xfrm>
                <a:off x="6301863" y="2023550"/>
                <a:ext cx="110150" cy="129800"/>
              </a:xfrm>
              <a:custGeom>
                <a:rect b="b" l="l" r="r" t="t"/>
                <a:pathLst>
                  <a:path extrusionOk="0" h="5192" w="4406">
                    <a:moveTo>
                      <a:pt x="24" y="0"/>
                    </a:moveTo>
                    <a:lnTo>
                      <a:pt x="2274" y="2572"/>
                    </a:lnTo>
                    <a:lnTo>
                      <a:pt x="0" y="5180"/>
                    </a:lnTo>
                    <a:lnTo>
                      <a:pt x="12" y="5192"/>
                    </a:lnTo>
                    <a:lnTo>
                      <a:pt x="2119" y="5192"/>
                    </a:lnTo>
                    <a:lnTo>
                      <a:pt x="3334" y="3799"/>
                    </a:lnTo>
                    <a:lnTo>
                      <a:pt x="4405" y="2572"/>
                    </a:lnTo>
                    <a:lnTo>
                      <a:pt x="21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9" name="Google Shape;919;p90"/>
            <p:cNvGrpSpPr/>
            <p:nvPr/>
          </p:nvGrpSpPr>
          <p:grpSpPr>
            <a:xfrm>
              <a:off x="5240393" y="3557046"/>
              <a:ext cx="44375" cy="189821"/>
              <a:chOff x="5282088" y="3392133"/>
              <a:chExt cx="44375" cy="189821"/>
            </a:xfrm>
          </p:grpSpPr>
          <p:sp>
            <p:nvSpPr>
              <p:cNvPr id="920" name="Google Shape;920;p90"/>
              <p:cNvSpPr/>
              <p:nvPr/>
            </p:nvSpPr>
            <p:spPr>
              <a:xfrm>
                <a:off x="5282088" y="3392133"/>
                <a:ext cx="44375" cy="44375"/>
              </a:xfrm>
              <a:custGeom>
                <a:rect b="b" l="l" r="r" t="t"/>
                <a:pathLst>
                  <a:path extrusionOk="0" h="1775" w="1775">
                    <a:moveTo>
                      <a:pt x="893" y="1"/>
                    </a:moveTo>
                    <a:cubicBezTo>
                      <a:pt x="405" y="1"/>
                      <a:pt x="0" y="394"/>
                      <a:pt x="0" y="894"/>
                    </a:cubicBezTo>
                    <a:cubicBezTo>
                      <a:pt x="0" y="1382"/>
                      <a:pt x="405" y="1775"/>
                      <a:pt x="893" y="1775"/>
                    </a:cubicBezTo>
                    <a:cubicBezTo>
                      <a:pt x="1381" y="1775"/>
                      <a:pt x="1774" y="1382"/>
                      <a:pt x="1774" y="894"/>
                    </a:cubicBezTo>
                    <a:cubicBezTo>
                      <a:pt x="1774" y="394"/>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90"/>
              <p:cNvSpPr/>
              <p:nvPr/>
            </p:nvSpPr>
            <p:spPr>
              <a:xfrm>
                <a:off x="5282088" y="3468338"/>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90"/>
              <p:cNvSpPr/>
              <p:nvPr/>
            </p:nvSpPr>
            <p:spPr>
              <a:xfrm>
                <a:off x="5282088" y="3537279"/>
                <a:ext cx="44375" cy="44675"/>
              </a:xfrm>
              <a:custGeom>
                <a:rect b="b" l="l" r="r" t="t"/>
                <a:pathLst>
                  <a:path extrusionOk="0" h="1787" w="1775">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3" name="Google Shape;923;p90"/>
            <p:cNvSpPr txBox="1"/>
            <p:nvPr/>
          </p:nvSpPr>
          <p:spPr>
            <a:xfrm>
              <a:off x="4532953" y="2761981"/>
              <a:ext cx="1473507" cy="40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s-CO" sz="1400" u="none" cap="none" strike="noStrike">
                  <a:solidFill>
                    <a:srgbClr val="434343"/>
                  </a:solidFill>
                  <a:latin typeface="Fira Sans Extra Condensed Medium"/>
                  <a:ea typeface="Fira Sans Extra Condensed Medium"/>
                  <a:cs typeface="Fira Sans Extra Condensed Medium"/>
                  <a:sym typeface="Fira Sans Extra Condensed Medium"/>
                </a:rPr>
                <a:t>CONSOLIDACIÓN SEMESTRAL DE LA EFICACIA</a:t>
              </a:r>
              <a:endParaRPr/>
            </a:p>
            <a:p>
              <a:pPr indent="0" lvl="0" marL="0" marR="0" rtl="0" algn="ctr">
                <a:lnSpc>
                  <a:spcPct val="100000"/>
                </a:lnSpc>
                <a:spcBef>
                  <a:spcPts val="600"/>
                </a:spcBef>
                <a:spcAft>
                  <a:spcPts val="0"/>
                </a:spcAft>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Auditor OCI – EFO | OAPII </a:t>
              </a:r>
              <a:endParaRPr/>
            </a:p>
            <a:p>
              <a:pPr indent="0" lvl="0" marL="0" marR="0" rtl="0" algn="ctr">
                <a:lnSpc>
                  <a:spcPct val="100000"/>
                </a:lnSpc>
                <a:spcBef>
                  <a:spcPts val="600"/>
                </a:spcBef>
                <a:spcAft>
                  <a:spcPts val="0"/>
                </a:spcAft>
                <a:buClr>
                  <a:srgbClr val="000000"/>
                </a:buClr>
                <a:buSzPts val="1700"/>
                <a:buFont typeface="Arial"/>
                <a:buNone/>
              </a:pPr>
              <a:r>
                <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924" name="Google Shape;924;p90"/>
            <p:cNvSpPr txBox="1"/>
            <p:nvPr/>
          </p:nvSpPr>
          <p:spPr>
            <a:xfrm>
              <a:off x="3939943" y="3890354"/>
              <a:ext cx="2617713" cy="572700"/>
            </a:xfrm>
            <a:prstGeom prst="rect">
              <a:avLst/>
            </a:prstGeom>
            <a:noFill/>
            <a:ln>
              <a:noFill/>
            </a:ln>
          </p:spPr>
          <p:txBody>
            <a:bodyPr anchorCtr="0" anchor="ctr" bIns="91425" lIns="91425" spcFirstLastPara="1" rIns="91425" wrap="square" tIns="91425">
              <a:noAutofit/>
            </a:bodyPr>
            <a:lstStyle/>
            <a:p>
              <a:pPr indent="-171450" lvl="0" marL="171450"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¿Qué se hace?</a:t>
              </a:r>
              <a:endParaRPr/>
            </a:p>
            <a:p>
              <a:pPr indent="0" lvl="0" marL="0" marR="0" rtl="0" algn="ctr">
                <a:lnSpc>
                  <a:spcPct val="100000"/>
                </a:lnSpc>
                <a:spcBef>
                  <a:spcPts val="0"/>
                </a:spcBef>
                <a:spcAft>
                  <a:spcPts val="0"/>
                </a:spcAft>
                <a:buClr>
                  <a:srgbClr val="000000"/>
                </a:buClr>
                <a:buSzPts val="1200"/>
                <a:buFont typeface="Arial"/>
                <a:buNone/>
              </a:pPr>
              <a:r>
                <a:t/>
              </a:r>
              <a:endParaRPr b="0" i="0" sz="90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Elaboración de informe</a:t>
              </a:r>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Análisis presentado al CGDSI  </a:t>
              </a:r>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Recomendaciones desde la segunda línea de defensa</a:t>
              </a:r>
              <a:endParaRPr b="0" i="0" sz="900" u="none" cap="none" strike="noStrike">
                <a:solidFill>
                  <a:srgbClr val="434343"/>
                </a:solidFill>
                <a:latin typeface="Verdana"/>
                <a:ea typeface="Verdana"/>
                <a:cs typeface="Verdana"/>
                <a:sym typeface="Verdana"/>
              </a:endParaRPr>
            </a:p>
          </p:txBody>
        </p:sp>
      </p:grpSp>
      <p:grpSp>
        <p:nvGrpSpPr>
          <p:cNvPr id="925" name="Google Shape;925;p90"/>
          <p:cNvGrpSpPr/>
          <p:nvPr/>
        </p:nvGrpSpPr>
        <p:grpSpPr>
          <a:xfrm>
            <a:off x="6496370" y="1175827"/>
            <a:ext cx="2420395" cy="3161956"/>
            <a:chOff x="5709259" y="761624"/>
            <a:chExt cx="2209479" cy="3161956"/>
          </a:xfrm>
        </p:grpSpPr>
        <p:sp>
          <p:nvSpPr>
            <p:cNvPr id="926" name="Google Shape;926;p90"/>
            <p:cNvSpPr/>
            <p:nvPr/>
          </p:nvSpPr>
          <p:spPr>
            <a:xfrm>
              <a:off x="6888732" y="3314805"/>
              <a:ext cx="488421" cy="517950"/>
            </a:xfrm>
            <a:custGeom>
              <a:rect b="b" l="l" r="r" t="t"/>
              <a:pathLst>
                <a:path extrusionOk="0" h="20718" w="20730">
                  <a:moveTo>
                    <a:pt x="10371" y="1"/>
                  </a:moveTo>
                  <a:cubicBezTo>
                    <a:pt x="4644" y="1"/>
                    <a:pt x="0" y="4633"/>
                    <a:pt x="0" y="10359"/>
                  </a:cubicBezTo>
                  <a:cubicBezTo>
                    <a:pt x="0" y="16074"/>
                    <a:pt x="4644" y="20718"/>
                    <a:pt x="10371" y="20718"/>
                  </a:cubicBezTo>
                  <a:cubicBezTo>
                    <a:pt x="16086" y="20718"/>
                    <a:pt x="20729" y="16074"/>
                    <a:pt x="20729" y="10359"/>
                  </a:cubicBezTo>
                  <a:cubicBezTo>
                    <a:pt x="20729" y="4633"/>
                    <a:pt x="16086" y="1"/>
                    <a:pt x="10371"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10</a:t>
              </a:r>
              <a:endParaRPr b="1" i="0" sz="1000" u="none" cap="none" strike="noStrike">
                <a:solidFill>
                  <a:srgbClr val="000000"/>
                </a:solidFill>
                <a:latin typeface="Verdana"/>
                <a:ea typeface="Verdana"/>
                <a:cs typeface="Verdana"/>
                <a:sym typeface="Verdana"/>
              </a:endParaRPr>
            </a:p>
          </p:txBody>
        </p:sp>
        <p:sp>
          <p:nvSpPr>
            <p:cNvPr id="927" name="Google Shape;927;p90"/>
            <p:cNvSpPr/>
            <p:nvPr/>
          </p:nvSpPr>
          <p:spPr>
            <a:xfrm>
              <a:off x="6762558" y="3316930"/>
              <a:ext cx="325950" cy="606650"/>
            </a:xfrm>
            <a:custGeom>
              <a:rect b="b" l="l" r="r" t="t"/>
              <a:pathLst>
                <a:path extrusionOk="0" fill="none" h="24266" w="13038">
                  <a:moveTo>
                    <a:pt x="13038" y="24265"/>
                  </a:moveTo>
                  <a:cubicBezTo>
                    <a:pt x="10311" y="23742"/>
                    <a:pt x="7716" y="22420"/>
                    <a:pt x="5620" y="20313"/>
                  </a:cubicBezTo>
                  <a:cubicBezTo>
                    <a:pt x="0" y="14705"/>
                    <a:pt x="0" y="5608"/>
                    <a:pt x="5620" y="1"/>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grpSp>
          <p:nvGrpSpPr>
            <p:cNvPr id="928" name="Google Shape;928;p90"/>
            <p:cNvGrpSpPr/>
            <p:nvPr/>
          </p:nvGrpSpPr>
          <p:grpSpPr>
            <a:xfrm flipH="1">
              <a:off x="6125638" y="2170175"/>
              <a:ext cx="1793100" cy="1395450"/>
              <a:chOff x="5753863" y="2089625"/>
              <a:chExt cx="1793100" cy="1395450"/>
            </a:xfrm>
          </p:grpSpPr>
          <p:sp>
            <p:nvSpPr>
              <p:cNvPr id="929" name="Google Shape;929;p90"/>
              <p:cNvSpPr/>
              <p:nvPr/>
            </p:nvSpPr>
            <p:spPr>
              <a:xfrm>
                <a:off x="5808938" y="3293950"/>
                <a:ext cx="367025" cy="126225"/>
              </a:xfrm>
              <a:custGeom>
                <a:rect b="b" l="l" r="r" t="t"/>
                <a:pathLst>
                  <a:path extrusionOk="0" fill="none" h="5049" w="14681">
                    <a:moveTo>
                      <a:pt x="0" y="5048"/>
                    </a:moveTo>
                    <a:lnTo>
                      <a:pt x="9632" y="5048"/>
                    </a:lnTo>
                    <a:cubicBezTo>
                      <a:pt x="12418" y="5048"/>
                      <a:pt x="14681" y="2786"/>
                      <a:pt x="14681" y="0"/>
                    </a:cubicBezTo>
                  </a:path>
                </a:pathLst>
              </a:custGeom>
              <a:solidFill>
                <a:srgbClr val="00B050"/>
              </a:solidFill>
              <a:ln cap="flat" cmpd="sng" w="40775">
                <a:solidFill>
                  <a:srgbClr val="00B05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930" name="Google Shape;930;p90"/>
              <p:cNvSpPr/>
              <p:nvPr/>
            </p:nvSpPr>
            <p:spPr>
              <a:xfrm>
                <a:off x="6175938" y="2089625"/>
                <a:ext cx="1371025" cy="1204350"/>
              </a:xfrm>
              <a:custGeom>
                <a:rect b="b" l="l" r="r" t="t"/>
                <a:pathLst>
                  <a:path extrusionOk="0" fill="none" h="48174" w="54841">
                    <a:moveTo>
                      <a:pt x="40958" y="46268"/>
                    </a:moveTo>
                    <a:lnTo>
                      <a:pt x="49805" y="46268"/>
                    </a:lnTo>
                    <a:cubicBezTo>
                      <a:pt x="52591" y="46268"/>
                      <a:pt x="54841" y="44006"/>
                      <a:pt x="54841" y="41220"/>
                    </a:cubicBezTo>
                    <a:lnTo>
                      <a:pt x="54841" y="13490"/>
                    </a:lnTo>
                    <a:cubicBezTo>
                      <a:pt x="54841" y="10704"/>
                      <a:pt x="52591" y="8454"/>
                      <a:pt x="49805" y="8454"/>
                    </a:cubicBezTo>
                    <a:lnTo>
                      <a:pt x="34469" y="8454"/>
                    </a:lnTo>
                    <a:cubicBezTo>
                      <a:pt x="33814" y="8454"/>
                      <a:pt x="33207" y="8145"/>
                      <a:pt x="32826" y="7621"/>
                    </a:cubicBezTo>
                    <a:lnTo>
                      <a:pt x="29076" y="1120"/>
                    </a:lnTo>
                    <a:cubicBezTo>
                      <a:pt x="28254" y="1"/>
                      <a:pt x="26587" y="1"/>
                      <a:pt x="25778" y="1120"/>
                    </a:cubicBezTo>
                    <a:lnTo>
                      <a:pt x="22027" y="7621"/>
                    </a:lnTo>
                    <a:cubicBezTo>
                      <a:pt x="21634" y="8145"/>
                      <a:pt x="21027" y="8454"/>
                      <a:pt x="20372" y="8454"/>
                    </a:cubicBezTo>
                    <a:lnTo>
                      <a:pt x="5049" y="8454"/>
                    </a:lnTo>
                    <a:cubicBezTo>
                      <a:pt x="2263" y="8454"/>
                      <a:pt x="1" y="10704"/>
                      <a:pt x="1" y="13490"/>
                    </a:cubicBezTo>
                    <a:lnTo>
                      <a:pt x="1" y="48173"/>
                    </a:lnTo>
                  </a:path>
                </a:pathLst>
              </a:custGeom>
              <a:solidFill>
                <a:srgbClr val="00B050"/>
              </a:solidFill>
              <a:ln cap="flat" cmpd="sng" w="40775">
                <a:solidFill>
                  <a:srgbClr val="00B05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931" name="Google Shape;931;p90"/>
              <p:cNvSpPr/>
              <p:nvPr/>
            </p:nvSpPr>
            <p:spPr>
              <a:xfrm>
                <a:off x="5753863" y="3354975"/>
                <a:ext cx="110150" cy="130100"/>
              </a:xfrm>
              <a:custGeom>
                <a:rect b="b" l="l" r="r" t="t"/>
                <a:pathLst>
                  <a:path extrusionOk="0" h="5204" w="4406">
                    <a:moveTo>
                      <a:pt x="2287" y="0"/>
                    </a:moveTo>
                    <a:lnTo>
                      <a:pt x="1072" y="1405"/>
                    </a:lnTo>
                    <a:lnTo>
                      <a:pt x="1" y="2631"/>
                    </a:lnTo>
                    <a:lnTo>
                      <a:pt x="2239" y="5203"/>
                    </a:lnTo>
                    <a:lnTo>
                      <a:pt x="4382" y="5203"/>
                    </a:lnTo>
                    <a:lnTo>
                      <a:pt x="2132" y="2631"/>
                    </a:lnTo>
                    <a:lnTo>
                      <a:pt x="4406" y="12"/>
                    </a:lnTo>
                    <a:lnTo>
                      <a:pt x="4394" y="0"/>
                    </a:lnTo>
                    <a:close/>
                  </a:path>
                </a:pathLst>
              </a:cu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grpSp>
        <p:grpSp>
          <p:nvGrpSpPr>
            <p:cNvPr id="932" name="Google Shape;932;p90"/>
            <p:cNvGrpSpPr/>
            <p:nvPr/>
          </p:nvGrpSpPr>
          <p:grpSpPr>
            <a:xfrm>
              <a:off x="6788818" y="1910230"/>
              <a:ext cx="44675" cy="177671"/>
              <a:chOff x="6839113" y="1923017"/>
              <a:chExt cx="44675" cy="177671"/>
            </a:xfrm>
          </p:grpSpPr>
          <p:sp>
            <p:nvSpPr>
              <p:cNvPr id="933" name="Google Shape;933;p90"/>
              <p:cNvSpPr/>
              <p:nvPr/>
            </p:nvSpPr>
            <p:spPr>
              <a:xfrm>
                <a:off x="6839113" y="1991960"/>
                <a:ext cx="44675" cy="44675"/>
              </a:xfrm>
              <a:custGeom>
                <a:rect b="b" l="l" r="r" t="t"/>
                <a:pathLst>
                  <a:path extrusionOk="0" h="1787" w="1787">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934" name="Google Shape;934;p90"/>
              <p:cNvSpPr/>
              <p:nvPr/>
            </p:nvSpPr>
            <p:spPr>
              <a:xfrm>
                <a:off x="6839113" y="1923017"/>
                <a:ext cx="44675" cy="44375"/>
              </a:xfrm>
              <a:custGeom>
                <a:rect b="b" l="l" r="r" t="t"/>
                <a:pathLst>
                  <a:path extrusionOk="0" h="1775" w="1787">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935" name="Google Shape;935;p90"/>
              <p:cNvSpPr/>
              <p:nvPr/>
            </p:nvSpPr>
            <p:spPr>
              <a:xfrm>
                <a:off x="6839113" y="2056313"/>
                <a:ext cx="44675" cy="44375"/>
              </a:xfrm>
              <a:custGeom>
                <a:rect b="b" l="l" r="r" t="t"/>
                <a:pathLst>
                  <a:path extrusionOk="0" h="1775" w="1787">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grpSp>
        <p:sp>
          <p:nvSpPr>
            <p:cNvPr id="936" name="Google Shape;936;p90"/>
            <p:cNvSpPr txBox="1"/>
            <p:nvPr/>
          </p:nvSpPr>
          <p:spPr>
            <a:xfrm>
              <a:off x="6117606" y="2562473"/>
              <a:ext cx="1371025" cy="40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400" u="none" cap="none" strike="noStrike">
                  <a:solidFill>
                    <a:srgbClr val="434343"/>
                  </a:solidFill>
                  <a:latin typeface="Fira Sans Extra Condensed Medium"/>
                  <a:ea typeface="Fira Sans Extra Condensed Medium"/>
                  <a:cs typeface="Fira Sans Extra Condensed Medium"/>
                  <a:sym typeface="Fira Sans Extra Condensed Medium"/>
                </a:rPr>
                <a:t>TOMA DE DECISIONES FRENTE A INEFICACIAS</a:t>
              </a:r>
              <a:endParaRPr/>
            </a:p>
          </p:txBody>
        </p:sp>
        <p:sp>
          <p:nvSpPr>
            <p:cNvPr id="937" name="Google Shape;937;p90"/>
            <p:cNvSpPr txBox="1"/>
            <p:nvPr/>
          </p:nvSpPr>
          <p:spPr>
            <a:xfrm>
              <a:off x="5709259" y="761624"/>
              <a:ext cx="2196426" cy="572700"/>
            </a:xfrm>
            <a:prstGeom prst="rect">
              <a:avLst/>
            </a:prstGeom>
            <a:noFill/>
            <a:ln>
              <a:noFill/>
            </a:ln>
          </p:spPr>
          <p:txBody>
            <a:bodyPr anchorCtr="0" anchor="ctr" bIns="91425" lIns="91425" spcFirstLastPara="1" rIns="91425" wrap="square" tIns="91425">
              <a:noAutofit/>
            </a:bodyPr>
            <a:lstStyle/>
            <a:p>
              <a:pPr indent="-171450" lvl="0" marL="171450"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¿Quiénes deciden?</a:t>
              </a:r>
              <a:endParaRPr/>
            </a:p>
            <a:p>
              <a:pPr indent="0" lvl="0" marL="0" marR="0" rtl="0" algn="ctr">
                <a:lnSpc>
                  <a:spcPct val="100000"/>
                </a:lnSpc>
                <a:spcBef>
                  <a:spcPts val="0"/>
                </a:spcBef>
                <a:spcAft>
                  <a:spcPts val="0"/>
                </a:spcAft>
                <a:buClr>
                  <a:srgbClr val="000000"/>
                </a:buClr>
                <a:buSzPts val="1200"/>
                <a:buFont typeface="Arial"/>
                <a:buNone/>
              </a:pPr>
              <a:r>
                <a:t/>
              </a:r>
              <a:endParaRPr b="0" i="0" sz="90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CGDSI</a:t>
              </a:r>
              <a:endParaRPr/>
            </a:p>
            <a:p>
              <a:pPr indent="-95250" lvl="0" marL="171450" marR="0" rtl="0" algn="ctr">
                <a:lnSpc>
                  <a:spcPct val="100000"/>
                </a:lnSpc>
                <a:spcBef>
                  <a:spcPts val="0"/>
                </a:spcBef>
                <a:spcAft>
                  <a:spcPts val="0"/>
                </a:spcAft>
                <a:buClr>
                  <a:srgbClr val="000000"/>
                </a:buClr>
                <a:buSzPts val="1200"/>
                <a:buFont typeface="Noto Sans Symbols"/>
                <a:buNone/>
              </a:pPr>
              <a:r>
                <a:t/>
              </a:r>
              <a:endParaRPr b="0" i="0" sz="800" u="none" cap="none" strike="noStrike">
                <a:solidFill>
                  <a:srgbClr val="434343"/>
                </a:solidFill>
                <a:latin typeface="Verdana"/>
                <a:ea typeface="Verdana"/>
                <a:cs typeface="Verdana"/>
                <a:sym typeface="Verdana"/>
              </a:endParaRPr>
            </a:p>
          </p:txBody>
        </p:sp>
      </p:grpSp>
      <p:grpSp>
        <p:nvGrpSpPr>
          <p:cNvPr id="938" name="Google Shape;938;p90"/>
          <p:cNvGrpSpPr/>
          <p:nvPr/>
        </p:nvGrpSpPr>
        <p:grpSpPr>
          <a:xfrm>
            <a:off x="8515379" y="2376144"/>
            <a:ext cx="2039533" cy="2349781"/>
            <a:chOff x="1400155" y="1936563"/>
            <a:chExt cx="1872908" cy="2349781"/>
          </a:xfrm>
        </p:grpSpPr>
        <p:sp>
          <p:nvSpPr>
            <p:cNvPr id="939" name="Google Shape;939;p90"/>
            <p:cNvSpPr/>
            <p:nvPr/>
          </p:nvSpPr>
          <p:spPr>
            <a:xfrm>
              <a:off x="2029393" y="1936563"/>
              <a:ext cx="403189" cy="518250"/>
            </a:xfrm>
            <a:custGeom>
              <a:rect b="b" l="l" r="r" t="t"/>
              <a:pathLst>
                <a:path extrusionOk="0" h="20730" w="2073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CO" sz="1400" u="none" cap="none" strike="noStrike">
                  <a:solidFill>
                    <a:srgbClr val="FFFFFF"/>
                  </a:solidFill>
                  <a:latin typeface="Verdana"/>
                  <a:ea typeface="Verdana"/>
                  <a:cs typeface="Verdana"/>
                  <a:sym typeface="Verdana"/>
                </a:rPr>
                <a:t>11</a:t>
              </a:r>
              <a:endParaRPr b="1" i="0" sz="800" u="none" cap="none" strike="noStrike">
                <a:solidFill>
                  <a:srgbClr val="000000"/>
                </a:solidFill>
                <a:latin typeface="Verdana"/>
                <a:ea typeface="Verdana"/>
                <a:cs typeface="Verdana"/>
                <a:sym typeface="Verdana"/>
              </a:endParaRPr>
            </a:p>
          </p:txBody>
        </p:sp>
        <p:sp>
          <p:nvSpPr>
            <p:cNvPr id="940" name="Google Shape;940;p90"/>
            <p:cNvSpPr/>
            <p:nvPr/>
          </p:nvSpPr>
          <p:spPr>
            <a:xfrm>
              <a:off x="2255929" y="1983038"/>
              <a:ext cx="254666" cy="559925"/>
            </a:xfrm>
            <a:custGeom>
              <a:rect b="b" l="l" r="r" t="t"/>
              <a:pathLst>
                <a:path extrusionOk="0" fill="none" h="22397" w="14360">
                  <a:moveTo>
                    <a:pt x="11907" y="1"/>
                  </a:moveTo>
                  <a:cubicBezTo>
                    <a:pt x="13455" y="2298"/>
                    <a:pt x="14360" y="5061"/>
                    <a:pt x="14360" y="8037"/>
                  </a:cubicBezTo>
                  <a:cubicBezTo>
                    <a:pt x="14360" y="15967"/>
                    <a:pt x="7930" y="22396"/>
                    <a:pt x="1" y="22396"/>
                  </a:cubicBezTo>
                </a:path>
              </a:pathLst>
            </a:custGeom>
            <a:noFill/>
            <a:ln cap="flat" cmpd="sng" w="81550">
              <a:solidFill>
                <a:schemeClr val="accent3"/>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1" name="Google Shape;941;p90"/>
            <p:cNvGrpSpPr/>
            <p:nvPr/>
          </p:nvGrpSpPr>
          <p:grpSpPr>
            <a:xfrm>
              <a:off x="1479938" y="2094138"/>
              <a:ext cx="1793125" cy="1456351"/>
              <a:chOff x="1597088" y="2023550"/>
              <a:chExt cx="1793125" cy="1456351"/>
            </a:xfrm>
          </p:grpSpPr>
          <p:sp>
            <p:nvSpPr>
              <p:cNvPr id="942" name="Google Shape;942;p90"/>
              <p:cNvSpPr/>
              <p:nvPr/>
            </p:nvSpPr>
            <p:spPr>
              <a:xfrm>
                <a:off x="2968088" y="2088450"/>
                <a:ext cx="367050" cy="126225"/>
              </a:xfrm>
              <a:custGeom>
                <a:rect b="b" l="l" r="r" t="t"/>
                <a:pathLst>
                  <a:path extrusionOk="0" fill="none" h="5049" w="14682">
                    <a:moveTo>
                      <a:pt x="14681" y="0"/>
                    </a:moveTo>
                    <a:lnTo>
                      <a:pt x="5037" y="0"/>
                    </a:lnTo>
                    <a:cubicBezTo>
                      <a:pt x="2251" y="0"/>
                      <a:pt x="1" y="2262"/>
                      <a:pt x="1" y="5048"/>
                    </a:cubicBezTo>
                  </a:path>
                </a:pathLst>
              </a:custGeom>
              <a:solidFill>
                <a:schemeClr val="accent1"/>
              </a:solidFill>
              <a:ln cap="flat" cmpd="sng" w="40775">
                <a:solidFill>
                  <a:srgbClr val="FFC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90"/>
              <p:cNvSpPr/>
              <p:nvPr/>
            </p:nvSpPr>
            <p:spPr>
              <a:xfrm>
                <a:off x="1597088" y="2214650"/>
                <a:ext cx="1371025" cy="1265251"/>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rgbClr val="FFC000"/>
              </a:solidFill>
              <a:ln cap="flat" cmpd="sng" w="40775">
                <a:solidFill>
                  <a:srgbClr val="FFC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90"/>
              <p:cNvSpPr/>
              <p:nvPr/>
            </p:nvSpPr>
            <p:spPr>
              <a:xfrm>
                <a:off x="3280038" y="2023550"/>
                <a:ext cx="110175" cy="129800"/>
              </a:xfrm>
              <a:custGeom>
                <a:rect b="b" l="l" r="r" t="t"/>
                <a:pathLst>
                  <a:path extrusionOk="0" h="5192" w="4407">
                    <a:moveTo>
                      <a:pt x="25" y="0"/>
                    </a:moveTo>
                    <a:lnTo>
                      <a:pt x="2263" y="2572"/>
                    </a:lnTo>
                    <a:lnTo>
                      <a:pt x="1" y="5180"/>
                    </a:lnTo>
                    <a:lnTo>
                      <a:pt x="13" y="5192"/>
                    </a:lnTo>
                    <a:lnTo>
                      <a:pt x="2120" y="5192"/>
                    </a:lnTo>
                    <a:lnTo>
                      <a:pt x="3334" y="3799"/>
                    </a:lnTo>
                    <a:lnTo>
                      <a:pt x="4406" y="2572"/>
                    </a:lnTo>
                    <a:lnTo>
                      <a:pt x="2168" y="0"/>
                    </a:lnTo>
                    <a:close/>
                  </a:path>
                </a:pathLst>
              </a:custGeom>
              <a:solidFill>
                <a:srgbClr val="FFC0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5" name="Google Shape;945;p90"/>
            <p:cNvGrpSpPr/>
            <p:nvPr/>
          </p:nvGrpSpPr>
          <p:grpSpPr>
            <a:xfrm>
              <a:off x="2143250" y="3622364"/>
              <a:ext cx="44375" cy="182561"/>
              <a:chOff x="2260263" y="3457451"/>
              <a:chExt cx="44375" cy="182561"/>
            </a:xfrm>
          </p:grpSpPr>
          <p:sp>
            <p:nvSpPr>
              <p:cNvPr id="946" name="Google Shape;946;p90"/>
              <p:cNvSpPr/>
              <p:nvPr/>
            </p:nvSpPr>
            <p:spPr>
              <a:xfrm>
                <a:off x="2260263" y="3457451"/>
                <a:ext cx="44375" cy="44375"/>
              </a:xfrm>
              <a:custGeom>
                <a:rect b="b" l="l" r="r" t="t"/>
                <a:pathLst>
                  <a:path extrusionOk="0" h="1775" w="1775">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90"/>
              <p:cNvSpPr/>
              <p:nvPr/>
            </p:nvSpPr>
            <p:spPr>
              <a:xfrm>
                <a:off x="2260263" y="3526394"/>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90"/>
              <p:cNvSpPr/>
              <p:nvPr/>
            </p:nvSpPr>
            <p:spPr>
              <a:xfrm>
                <a:off x="2260263" y="3595337"/>
                <a:ext cx="44375" cy="44675"/>
              </a:xfrm>
              <a:custGeom>
                <a:rect b="b" l="l" r="r" t="t"/>
                <a:pathLst>
                  <a:path extrusionOk="0" h="1787" w="1775">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9" name="Google Shape;949;p90"/>
            <p:cNvSpPr txBox="1"/>
            <p:nvPr/>
          </p:nvSpPr>
          <p:spPr>
            <a:xfrm>
              <a:off x="1400155" y="2906426"/>
              <a:ext cx="1525438" cy="40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200" u="none" cap="none" strike="noStrike">
                  <a:solidFill>
                    <a:srgbClr val="434343"/>
                  </a:solidFill>
                  <a:latin typeface="Fira Sans Extra Condensed Medium"/>
                  <a:ea typeface="Fira Sans Extra Condensed Medium"/>
                  <a:cs typeface="Fira Sans Extra Condensed Medium"/>
                  <a:sym typeface="Fira Sans Extra Condensed Medium"/>
                </a:rPr>
                <a:t>DOCUMENTACIÓN DE RESULTADOS</a:t>
              </a:r>
              <a:endParaRPr/>
            </a:p>
            <a:p>
              <a:pPr indent="0" lvl="0" marL="0" marR="0" rtl="0" algn="ctr">
                <a:lnSpc>
                  <a:spcPct val="100000"/>
                </a:lnSpc>
                <a:spcBef>
                  <a:spcPts val="60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EFO | OAPII</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ctr">
                <a:lnSpc>
                  <a:spcPct val="100000"/>
                </a:lnSpc>
                <a:spcBef>
                  <a:spcPts val="600"/>
                </a:spcBef>
                <a:spcAft>
                  <a:spcPts val="0"/>
                </a:spcAft>
                <a:buClr>
                  <a:srgbClr val="000000"/>
                </a:buClr>
                <a:buSzPts val="1700"/>
                <a:buFont typeface="Arial"/>
                <a:buNone/>
              </a:pPr>
              <a:r>
                <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950" name="Google Shape;950;p90"/>
            <p:cNvSpPr txBox="1"/>
            <p:nvPr/>
          </p:nvSpPr>
          <p:spPr>
            <a:xfrm>
              <a:off x="1400155" y="3713644"/>
              <a:ext cx="1486356"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90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Documentar buenas prácticas y lecciones aprendidas</a:t>
              </a:r>
              <a:endParaRPr b="0" i="0" sz="900" u="none" cap="none" strike="noStrike">
                <a:solidFill>
                  <a:srgbClr val="434343"/>
                </a:solidFill>
                <a:latin typeface="Verdana"/>
                <a:ea typeface="Verdana"/>
                <a:cs typeface="Verdana"/>
                <a:sym typeface="Verdana"/>
              </a:endParaRPr>
            </a:p>
          </p:txBody>
        </p:sp>
      </p:grpSp>
      <p:pic>
        <p:nvPicPr>
          <p:cNvPr id="951" name="Google Shape;951;p90"/>
          <p:cNvPicPr preferRelativeResize="0"/>
          <p:nvPr/>
        </p:nvPicPr>
        <p:blipFill rotWithShape="1">
          <a:blip r:embed="rId3">
            <a:alphaModFix/>
          </a:blip>
          <a:srcRect b="0" l="0" r="0" t="0"/>
          <a:stretch/>
        </p:blipFill>
        <p:spPr>
          <a:xfrm>
            <a:off x="1851654" y="5073560"/>
            <a:ext cx="198273" cy="198273"/>
          </a:xfrm>
          <a:prstGeom prst="rect">
            <a:avLst/>
          </a:prstGeom>
          <a:noFill/>
          <a:ln>
            <a:noFill/>
          </a:ln>
        </p:spPr>
      </p:pic>
      <p:sp>
        <p:nvSpPr>
          <p:cNvPr id="952" name="Google Shape;952;p90"/>
          <p:cNvSpPr/>
          <p:nvPr/>
        </p:nvSpPr>
        <p:spPr>
          <a:xfrm>
            <a:off x="2217443" y="5078399"/>
            <a:ext cx="896706" cy="207497"/>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Continuar Flujo</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953" name="Google Shape;953;p90"/>
          <p:cNvSpPr txBox="1"/>
          <p:nvPr/>
        </p:nvSpPr>
        <p:spPr>
          <a:xfrm>
            <a:off x="1481758" y="5057280"/>
            <a:ext cx="485233"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NO</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954" name="Google Shape;954;p90"/>
          <p:cNvSpPr txBox="1"/>
          <p:nvPr/>
        </p:nvSpPr>
        <p:spPr>
          <a:xfrm>
            <a:off x="1989858" y="5063826"/>
            <a:ext cx="48523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SÍ</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955" name="Google Shape;955;p90"/>
          <p:cNvPicPr preferRelativeResize="0"/>
          <p:nvPr/>
        </p:nvPicPr>
        <p:blipFill rotWithShape="1">
          <a:blip r:embed="rId4">
            <a:alphaModFix/>
          </a:blip>
          <a:srcRect b="0" l="0" r="0" t="0"/>
          <a:stretch/>
        </p:blipFill>
        <p:spPr>
          <a:xfrm>
            <a:off x="2909435" y="5237427"/>
            <a:ext cx="146657" cy="146657"/>
          </a:xfrm>
          <a:prstGeom prst="rect">
            <a:avLst/>
          </a:prstGeom>
          <a:noFill/>
          <a:ln>
            <a:noFill/>
          </a:ln>
        </p:spPr>
      </p:pic>
      <p:sp>
        <p:nvSpPr>
          <p:cNvPr id="956" name="Google Shape;956;p90"/>
          <p:cNvSpPr txBox="1"/>
          <p:nvPr/>
        </p:nvSpPr>
        <p:spPr>
          <a:xfrm>
            <a:off x="3266091" y="1781323"/>
            <a:ext cx="49785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NO</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957" name="Google Shape;957;p90"/>
          <p:cNvPicPr preferRelativeResize="0"/>
          <p:nvPr/>
        </p:nvPicPr>
        <p:blipFill rotWithShape="1">
          <a:blip r:embed="rId3">
            <a:alphaModFix/>
          </a:blip>
          <a:srcRect b="0" l="0" r="0" t="0"/>
          <a:stretch/>
        </p:blipFill>
        <p:spPr>
          <a:xfrm>
            <a:off x="3644520" y="1779568"/>
            <a:ext cx="201046" cy="201046"/>
          </a:xfrm>
          <a:prstGeom prst="rect">
            <a:avLst/>
          </a:prstGeom>
          <a:noFill/>
          <a:ln>
            <a:noFill/>
          </a:ln>
        </p:spPr>
      </p:pic>
      <p:sp>
        <p:nvSpPr>
          <p:cNvPr id="958" name="Google Shape;958;p90"/>
          <p:cNvSpPr txBox="1"/>
          <p:nvPr/>
        </p:nvSpPr>
        <p:spPr>
          <a:xfrm>
            <a:off x="3822868" y="1780242"/>
            <a:ext cx="43492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SÍ</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959" name="Google Shape;959;p90"/>
          <p:cNvSpPr/>
          <p:nvPr/>
        </p:nvSpPr>
        <p:spPr>
          <a:xfrm>
            <a:off x="4059161" y="1792116"/>
            <a:ext cx="875979" cy="207497"/>
          </a:xfrm>
          <a:prstGeom prst="roundRect">
            <a:avLst>
              <a:gd fmla="val 16667" name="adj"/>
            </a:avLst>
          </a:prstGeom>
          <a:solidFill>
            <a:schemeClr val="lt1"/>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Continuar Flujo</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960" name="Google Shape;960;p90"/>
          <p:cNvPicPr preferRelativeResize="0"/>
          <p:nvPr/>
        </p:nvPicPr>
        <p:blipFill rotWithShape="1">
          <a:blip r:embed="rId5">
            <a:alphaModFix/>
          </a:blip>
          <a:srcRect b="0" l="0" r="0" t="0"/>
          <a:stretch/>
        </p:blipFill>
        <p:spPr>
          <a:xfrm>
            <a:off x="4738483" y="1946665"/>
            <a:ext cx="150322" cy="150322"/>
          </a:xfrm>
          <a:prstGeom prst="rect">
            <a:avLst/>
          </a:prstGeom>
          <a:noFill/>
          <a:ln>
            <a:noFill/>
          </a:ln>
        </p:spPr>
      </p:pic>
      <p:pic>
        <p:nvPicPr>
          <p:cNvPr id="961" name="Google Shape;961;p90"/>
          <p:cNvPicPr preferRelativeResize="0"/>
          <p:nvPr/>
        </p:nvPicPr>
        <p:blipFill rotWithShape="1">
          <a:blip r:embed="rId6">
            <a:alphaModFix/>
          </a:blip>
          <a:srcRect b="0" l="0" r="0" t="0"/>
          <a:stretch/>
        </p:blipFill>
        <p:spPr>
          <a:xfrm>
            <a:off x="2188414" y="5417417"/>
            <a:ext cx="175415" cy="175415"/>
          </a:xfrm>
          <a:prstGeom prst="rect">
            <a:avLst/>
          </a:prstGeom>
          <a:noFill/>
          <a:ln>
            <a:noFill/>
          </a:ln>
        </p:spPr>
      </p:pic>
      <p:sp>
        <p:nvSpPr>
          <p:cNvPr id="962" name="Google Shape;962;p90"/>
          <p:cNvSpPr txBox="1"/>
          <p:nvPr/>
        </p:nvSpPr>
        <p:spPr>
          <a:xfrm>
            <a:off x="3763943" y="2093464"/>
            <a:ext cx="123607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        15 días</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963" name="Google Shape;963;p90"/>
          <p:cNvSpPr txBox="1"/>
          <p:nvPr/>
        </p:nvSpPr>
        <p:spPr>
          <a:xfrm>
            <a:off x="1966991" y="5404270"/>
            <a:ext cx="123607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        15 días</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964" name="Google Shape;964;p90"/>
          <p:cNvPicPr preferRelativeResize="0"/>
          <p:nvPr/>
        </p:nvPicPr>
        <p:blipFill rotWithShape="1">
          <a:blip r:embed="rId7">
            <a:alphaModFix/>
          </a:blip>
          <a:srcRect b="0" l="0" r="0" t="0"/>
          <a:stretch/>
        </p:blipFill>
        <p:spPr>
          <a:xfrm>
            <a:off x="3994451" y="2115075"/>
            <a:ext cx="175415" cy="175415"/>
          </a:xfrm>
          <a:prstGeom prst="rect">
            <a:avLst/>
          </a:prstGeom>
          <a:noFill/>
          <a:ln>
            <a:noFill/>
          </a:ln>
        </p:spPr>
      </p:pic>
      <p:sp>
        <p:nvSpPr>
          <p:cNvPr id="965" name="Google Shape;965;p90"/>
          <p:cNvSpPr txBox="1"/>
          <p:nvPr/>
        </p:nvSpPr>
        <p:spPr>
          <a:xfrm>
            <a:off x="5369603" y="5105618"/>
            <a:ext cx="1236072" cy="507831"/>
          </a:xfrm>
          <a:prstGeom prst="rect">
            <a:avLst/>
          </a:prstGeom>
          <a:noFill/>
          <a:ln>
            <a:noFill/>
          </a:ln>
        </p:spPr>
        <p:txBody>
          <a:bodyPr anchorCtr="0" anchor="t" bIns="45700" lIns="91425" spcFirstLastPara="1" rIns="91425" wrap="square" tIns="45700">
            <a:spAutoFit/>
          </a:bodyPr>
          <a:lstStyle/>
          <a:p>
            <a:pPr indent="-341313" lvl="0" marL="341313" marR="0" rtl="0" algn="just">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2 semanas ó según el Plan de Auditorias</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966" name="Google Shape;966;p90"/>
          <p:cNvPicPr preferRelativeResize="0"/>
          <p:nvPr/>
        </p:nvPicPr>
        <p:blipFill rotWithShape="1">
          <a:blip r:embed="rId6">
            <a:alphaModFix/>
          </a:blip>
          <a:srcRect b="0" l="0" r="0" t="0"/>
          <a:stretch/>
        </p:blipFill>
        <p:spPr>
          <a:xfrm>
            <a:off x="5584033" y="5120138"/>
            <a:ext cx="175415" cy="175415"/>
          </a:xfrm>
          <a:prstGeom prst="rect">
            <a:avLst/>
          </a:prstGeom>
          <a:noFill/>
          <a:ln>
            <a:noFill/>
          </a:ln>
        </p:spPr>
      </p:pic>
      <p:sp>
        <p:nvSpPr>
          <p:cNvPr id="967" name="Google Shape;967;p90"/>
          <p:cNvSpPr txBox="1"/>
          <p:nvPr/>
        </p:nvSpPr>
        <p:spPr>
          <a:xfrm>
            <a:off x="7312970" y="1882808"/>
            <a:ext cx="123607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        1 semana</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968" name="Google Shape;968;p90"/>
          <p:cNvPicPr preferRelativeResize="0"/>
          <p:nvPr/>
        </p:nvPicPr>
        <p:blipFill rotWithShape="1">
          <a:blip r:embed="rId7">
            <a:alphaModFix/>
          </a:blip>
          <a:srcRect b="0" l="0" r="0" t="0"/>
          <a:stretch/>
        </p:blipFill>
        <p:spPr>
          <a:xfrm>
            <a:off x="7545251" y="1912202"/>
            <a:ext cx="175415" cy="175415"/>
          </a:xfrm>
          <a:prstGeom prst="rect">
            <a:avLst/>
          </a:prstGeom>
          <a:noFill/>
          <a:ln>
            <a:noFill/>
          </a:ln>
        </p:spPr>
      </p:pic>
      <p:sp>
        <p:nvSpPr>
          <p:cNvPr id="969" name="Google Shape;969;p90"/>
          <p:cNvSpPr txBox="1"/>
          <p:nvPr/>
        </p:nvSpPr>
        <p:spPr>
          <a:xfrm>
            <a:off x="8843891" y="4826448"/>
            <a:ext cx="1236072" cy="2308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900"/>
              <a:buFont typeface="Noto Sans Symbols"/>
              <a:buChar char="❖"/>
            </a:pPr>
            <a:r>
              <a:rPr b="0" i="0" lang="es-CO" sz="900" u="none" cap="none" strike="noStrike">
                <a:solidFill>
                  <a:srgbClr val="434343"/>
                </a:solidFill>
                <a:latin typeface="Fira Sans Extra Condensed Medium"/>
                <a:ea typeface="Fira Sans Extra Condensed Medium"/>
                <a:cs typeface="Fira Sans Extra Condensed Medium"/>
                <a:sym typeface="Fira Sans Extra Condensed Medium"/>
              </a:rPr>
              <a:t>        3 a 4 semanas</a:t>
            </a:r>
            <a:endParaRPr b="0" i="0" sz="9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970" name="Google Shape;970;p90"/>
          <p:cNvPicPr preferRelativeResize="0"/>
          <p:nvPr/>
        </p:nvPicPr>
        <p:blipFill rotWithShape="1">
          <a:blip r:embed="rId6">
            <a:alphaModFix/>
          </a:blip>
          <a:srcRect b="0" l="0" r="0" t="0"/>
          <a:stretch/>
        </p:blipFill>
        <p:spPr>
          <a:xfrm>
            <a:off x="9073973" y="4859158"/>
            <a:ext cx="175415" cy="175415"/>
          </a:xfrm>
          <a:prstGeom prst="rect">
            <a:avLst/>
          </a:prstGeom>
          <a:noFill/>
          <a:ln>
            <a:noFill/>
          </a:ln>
        </p:spPr>
      </p:pic>
      <p:sp>
        <p:nvSpPr>
          <p:cNvPr id="971" name="Google Shape;971;p90"/>
          <p:cNvSpPr txBox="1"/>
          <p:nvPr/>
        </p:nvSpPr>
        <p:spPr>
          <a:xfrm>
            <a:off x="-20497" y="-103506"/>
            <a:ext cx="8514171" cy="481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s-CO" sz="1050" u="none" cap="none" strike="noStrike">
                <a:solidFill>
                  <a:srgbClr val="000000"/>
                </a:solidFill>
                <a:latin typeface="Verdana"/>
                <a:ea typeface="Verdana"/>
                <a:cs typeface="Verdana"/>
                <a:sym typeface="Verdana"/>
              </a:rPr>
              <a:t>SECCIÓN III </a:t>
            </a:r>
            <a:r>
              <a:rPr b="1" i="0" lang="es-CO" sz="1050" u="none" cap="none" strike="noStrike">
                <a:solidFill>
                  <a:srgbClr val="00B050"/>
                </a:solidFill>
                <a:latin typeface="Verdana"/>
                <a:ea typeface="Verdana"/>
                <a:cs typeface="Verdana"/>
                <a:sym typeface="Verdana"/>
              </a:rPr>
              <a:t>|</a:t>
            </a:r>
            <a:r>
              <a:rPr b="1" i="0" lang="es-CO" sz="1050" u="none" cap="none" strike="noStrike">
                <a:solidFill>
                  <a:srgbClr val="000000"/>
                </a:solidFill>
                <a:latin typeface="Verdana"/>
                <a:ea typeface="Verdana"/>
                <a:cs typeface="Verdana"/>
                <a:sym typeface="Verdana"/>
              </a:rPr>
              <a:t> GESTIÓN DE PLANES DE MEJORAMIENTO EN EL SISTEMA DE INFORMACIÓN GINA</a:t>
            </a:r>
            <a:endParaRPr b="1" i="0" sz="1050" u="none" cap="none" strike="noStrike">
              <a:solidFill>
                <a:srgbClr val="000000"/>
              </a:solidFill>
              <a:latin typeface="Verdana"/>
              <a:ea typeface="Verdana"/>
              <a:cs typeface="Verdana"/>
              <a:sym typeface="Verdana"/>
            </a:endParaRPr>
          </a:p>
        </p:txBody>
      </p:sp>
      <p:sp>
        <p:nvSpPr>
          <p:cNvPr id="972" name="Google Shape;972;p90"/>
          <p:cNvSpPr txBox="1"/>
          <p:nvPr/>
        </p:nvSpPr>
        <p:spPr>
          <a:xfrm>
            <a:off x="10693597" y="2403603"/>
            <a:ext cx="757861" cy="379656"/>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O" sz="1867" u="none" cap="none" strike="noStrike">
                <a:solidFill>
                  <a:schemeClr val="dk1"/>
                </a:solidFill>
                <a:latin typeface="Arial"/>
                <a:ea typeface="Arial"/>
                <a:cs typeface="Arial"/>
                <a:sym typeface="Arial"/>
              </a:rPr>
              <a:t>FIN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14"/>
          <p:cNvSpPr/>
          <p:nvPr/>
        </p:nvSpPr>
        <p:spPr>
          <a:xfrm>
            <a:off x="-630194" y="365119"/>
            <a:ext cx="7366518"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Documentos asociados</a:t>
            </a:r>
            <a:endParaRPr b="1" i="0" sz="3200" u="none" cap="none" strike="noStrike">
              <a:solidFill>
                <a:schemeClr val="lt1"/>
              </a:solidFill>
              <a:latin typeface="Arial"/>
              <a:ea typeface="Arial"/>
              <a:cs typeface="Arial"/>
              <a:sym typeface="Arial"/>
            </a:endParaRPr>
          </a:p>
        </p:txBody>
      </p:sp>
      <p:sp>
        <p:nvSpPr>
          <p:cNvPr id="978" name="Google Shape;978;p14"/>
          <p:cNvSpPr/>
          <p:nvPr/>
        </p:nvSpPr>
        <p:spPr>
          <a:xfrm>
            <a:off x="648376" y="1426317"/>
            <a:ext cx="1665515" cy="718457"/>
          </a:xfrm>
          <a:prstGeom prst="roundRect">
            <a:avLst>
              <a:gd fmla="val 16667" name="adj"/>
            </a:avLst>
          </a:prstGeom>
          <a:no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Verdana"/>
                <a:ea typeface="Verdana"/>
                <a:cs typeface="Verdana"/>
                <a:sym typeface="Verdana"/>
              </a:rPr>
              <a:t>Procedimiento de Auditorias Internas E201PR01</a:t>
            </a:r>
            <a:endParaRPr b="0" i="0" sz="1400" u="none" cap="none" strike="noStrike">
              <a:solidFill>
                <a:srgbClr val="000000"/>
              </a:solidFill>
              <a:latin typeface="Arial"/>
              <a:ea typeface="Arial"/>
              <a:cs typeface="Arial"/>
              <a:sym typeface="Arial"/>
            </a:endParaRPr>
          </a:p>
        </p:txBody>
      </p:sp>
      <p:sp>
        <p:nvSpPr>
          <p:cNvPr id="979" name="Google Shape;979;p14"/>
          <p:cNvSpPr/>
          <p:nvPr/>
        </p:nvSpPr>
        <p:spPr>
          <a:xfrm>
            <a:off x="2901042" y="1426317"/>
            <a:ext cx="1665515" cy="718457"/>
          </a:xfrm>
          <a:prstGeom prst="roundRect">
            <a:avLst>
              <a:gd fmla="val 16667" name="adj"/>
            </a:avLst>
          </a:prstGeom>
          <a:no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Verdana"/>
                <a:ea typeface="Verdana"/>
                <a:cs typeface="Verdana"/>
                <a:sym typeface="Verdana"/>
              </a:rPr>
              <a:t>Procedimiento Seguimientos y/o Evaluaciones E201PR03</a:t>
            </a:r>
            <a:endParaRPr b="0" i="0" sz="1400" u="none" cap="none" strike="noStrike">
              <a:solidFill>
                <a:srgbClr val="000000"/>
              </a:solidFill>
              <a:latin typeface="Arial"/>
              <a:ea typeface="Arial"/>
              <a:cs typeface="Arial"/>
              <a:sym typeface="Arial"/>
            </a:endParaRPr>
          </a:p>
        </p:txBody>
      </p:sp>
      <p:sp>
        <p:nvSpPr>
          <p:cNvPr id="980" name="Google Shape;980;p14"/>
          <p:cNvSpPr/>
          <p:nvPr/>
        </p:nvSpPr>
        <p:spPr>
          <a:xfrm>
            <a:off x="648376" y="5215063"/>
            <a:ext cx="2036991" cy="816666"/>
          </a:xfrm>
          <a:prstGeom prst="roundRect">
            <a:avLst>
              <a:gd fmla="val 16667" name="adj"/>
            </a:avLst>
          </a:prstGeom>
          <a:no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Verdana"/>
                <a:ea typeface="Verdana"/>
                <a:cs typeface="Verdana"/>
                <a:sym typeface="Verdana"/>
              </a:rPr>
              <a:t>Formato de Solicitud de Cambios al Sistema de Gestión de Calidad D102PR06F01</a:t>
            </a:r>
            <a:endParaRPr b="0" i="0" sz="1400" u="none" cap="none" strike="noStrike">
              <a:solidFill>
                <a:srgbClr val="000000"/>
              </a:solidFill>
              <a:latin typeface="Arial"/>
              <a:ea typeface="Arial"/>
              <a:cs typeface="Arial"/>
              <a:sym typeface="Arial"/>
            </a:endParaRPr>
          </a:p>
        </p:txBody>
      </p:sp>
      <p:sp>
        <p:nvSpPr>
          <p:cNvPr id="981" name="Google Shape;981;p14"/>
          <p:cNvSpPr/>
          <p:nvPr/>
        </p:nvSpPr>
        <p:spPr>
          <a:xfrm>
            <a:off x="648376" y="3990694"/>
            <a:ext cx="1765528" cy="718457"/>
          </a:xfrm>
          <a:prstGeom prst="roundRect">
            <a:avLst>
              <a:gd fmla="val 16667" name="adj"/>
            </a:avLst>
          </a:prstGeom>
          <a:no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Verdana"/>
                <a:ea typeface="Verdana"/>
                <a:cs typeface="Verdana"/>
                <a:sym typeface="Verdana"/>
              </a:rPr>
              <a:t>Instructivo de Intervención Integral de Procesos D102PR02I01</a:t>
            </a:r>
            <a:endParaRPr b="0" i="0" sz="1400" u="none" cap="none" strike="noStrike">
              <a:solidFill>
                <a:srgbClr val="000000"/>
              </a:solidFill>
              <a:latin typeface="Arial"/>
              <a:ea typeface="Arial"/>
              <a:cs typeface="Arial"/>
              <a:sym typeface="Arial"/>
            </a:endParaRPr>
          </a:p>
        </p:txBody>
      </p:sp>
      <p:sp>
        <p:nvSpPr>
          <p:cNvPr id="982" name="Google Shape;982;p14"/>
          <p:cNvSpPr/>
          <p:nvPr/>
        </p:nvSpPr>
        <p:spPr>
          <a:xfrm>
            <a:off x="2715303" y="2669814"/>
            <a:ext cx="2036991" cy="909851"/>
          </a:xfrm>
          <a:prstGeom prst="roundRect">
            <a:avLst>
              <a:gd fmla="val 16667" name="adj"/>
            </a:avLst>
          </a:prstGeom>
          <a:no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Verdana"/>
                <a:ea typeface="Verdana"/>
                <a:cs typeface="Verdana"/>
                <a:sym typeface="Verdana"/>
              </a:rPr>
              <a:t>Guía para la Mejora y la Innovación en los Procesos Sistema Integrado de Gestión D102PR02G01</a:t>
            </a:r>
            <a:endParaRPr b="0" i="0" sz="1400" u="none" cap="none" strike="noStrike">
              <a:solidFill>
                <a:srgbClr val="000000"/>
              </a:solidFill>
              <a:latin typeface="Arial"/>
              <a:ea typeface="Arial"/>
              <a:cs typeface="Arial"/>
              <a:sym typeface="Arial"/>
            </a:endParaRPr>
          </a:p>
        </p:txBody>
      </p:sp>
      <p:sp>
        <p:nvSpPr>
          <p:cNvPr id="983" name="Google Shape;983;p14"/>
          <p:cNvSpPr/>
          <p:nvPr/>
        </p:nvSpPr>
        <p:spPr>
          <a:xfrm>
            <a:off x="5153708" y="1426316"/>
            <a:ext cx="1665515" cy="718457"/>
          </a:xfrm>
          <a:prstGeom prst="roundRect">
            <a:avLst>
              <a:gd fmla="val 16667" name="adj"/>
            </a:avLst>
          </a:prstGeom>
          <a:no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Verdana"/>
                <a:ea typeface="Verdana"/>
                <a:cs typeface="Verdana"/>
                <a:sym typeface="Verdana"/>
              </a:rPr>
              <a:t>Procedimiento de Gestión del Cambio del SGC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Verdana"/>
                <a:ea typeface="Verdana"/>
                <a:cs typeface="Verdana"/>
                <a:sym typeface="Verdana"/>
              </a:rPr>
              <a:t>D102PR06</a:t>
            </a:r>
            <a:endParaRPr b="0" i="0" sz="1400" u="none" cap="none" strike="noStrike">
              <a:solidFill>
                <a:srgbClr val="000000"/>
              </a:solidFill>
              <a:latin typeface="Arial"/>
              <a:ea typeface="Arial"/>
              <a:cs typeface="Arial"/>
              <a:sym typeface="Arial"/>
            </a:endParaRPr>
          </a:p>
        </p:txBody>
      </p:sp>
      <p:sp>
        <p:nvSpPr>
          <p:cNvPr id="984" name="Google Shape;984;p14"/>
          <p:cNvSpPr/>
          <p:nvPr/>
        </p:nvSpPr>
        <p:spPr>
          <a:xfrm>
            <a:off x="648376" y="2766051"/>
            <a:ext cx="1665515" cy="718457"/>
          </a:xfrm>
          <a:prstGeom prst="roundRect">
            <a:avLst>
              <a:gd fmla="val 16667" name="adj"/>
            </a:avLst>
          </a:prstGeom>
          <a:no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Verdana"/>
                <a:ea typeface="Verdana"/>
                <a:cs typeface="Verdana"/>
                <a:sym typeface="Verdana"/>
              </a:rPr>
              <a:t>Guía de Medición y análisis de procesos D102PR07G01</a:t>
            </a:r>
            <a:endParaRPr b="0" i="0" sz="1400" u="none" cap="none" strike="noStrike">
              <a:solidFill>
                <a:srgbClr val="000000"/>
              </a:solidFill>
              <a:latin typeface="Arial"/>
              <a:ea typeface="Arial"/>
              <a:cs typeface="Arial"/>
              <a:sym typeface="Arial"/>
            </a:endParaRPr>
          </a:p>
        </p:txBody>
      </p:sp>
      <p:sp>
        <p:nvSpPr>
          <p:cNvPr id="985" name="Google Shape;985;p14"/>
          <p:cNvSpPr/>
          <p:nvPr/>
        </p:nvSpPr>
        <p:spPr>
          <a:xfrm>
            <a:off x="5627916" y="5264167"/>
            <a:ext cx="1665515" cy="718457"/>
          </a:xfrm>
          <a:prstGeom prst="roundRect">
            <a:avLst>
              <a:gd fmla="val 16667" name="adj"/>
            </a:avLst>
          </a:prstGeom>
          <a:no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Verdana"/>
                <a:ea typeface="Verdana"/>
                <a:cs typeface="Verdana"/>
                <a:sym typeface="Verdana"/>
              </a:rPr>
              <a:t>Herramienta de diagnóstico integral D102PR02F02</a:t>
            </a:r>
            <a:endParaRPr b="0" i="0" sz="1400" u="none" cap="none" strike="noStrike">
              <a:solidFill>
                <a:srgbClr val="000000"/>
              </a:solidFill>
              <a:latin typeface="Arial"/>
              <a:ea typeface="Arial"/>
              <a:cs typeface="Arial"/>
              <a:sym typeface="Arial"/>
            </a:endParaRPr>
          </a:p>
        </p:txBody>
      </p:sp>
      <p:sp>
        <p:nvSpPr>
          <p:cNvPr id="986" name="Google Shape;986;p14"/>
          <p:cNvSpPr/>
          <p:nvPr/>
        </p:nvSpPr>
        <p:spPr>
          <a:xfrm>
            <a:off x="3236798" y="5236398"/>
            <a:ext cx="1839687" cy="783971"/>
          </a:xfrm>
          <a:prstGeom prst="roundRect">
            <a:avLst>
              <a:gd fmla="val 16667" name="adj"/>
            </a:avLst>
          </a:prstGeom>
          <a:no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Verdana"/>
                <a:ea typeface="Verdana"/>
                <a:cs typeface="Verdana"/>
                <a:sym typeface="Verdana"/>
              </a:rPr>
              <a:t>Formato para la Formulación Planes de Mejoramiento D102PR02F01</a:t>
            </a:r>
            <a:endParaRPr b="0" i="0" sz="1400" u="none" cap="none" strike="noStrike">
              <a:solidFill>
                <a:srgbClr val="000000"/>
              </a:solidFill>
              <a:latin typeface="Arial"/>
              <a:ea typeface="Arial"/>
              <a:cs typeface="Arial"/>
              <a:sym typeface="Arial"/>
            </a:endParaRPr>
          </a:p>
        </p:txBody>
      </p:sp>
      <p:sp>
        <p:nvSpPr>
          <p:cNvPr id="987" name="Google Shape;987;p14"/>
          <p:cNvSpPr/>
          <p:nvPr/>
        </p:nvSpPr>
        <p:spPr>
          <a:xfrm>
            <a:off x="7123345" y="1600486"/>
            <a:ext cx="696686" cy="370114"/>
          </a:xfrm>
          <a:prstGeom prst="rightArrow">
            <a:avLst>
              <a:gd fmla="val 50000" name="adj1"/>
              <a:gd fmla="val 50000" name="adj2"/>
            </a:avLst>
          </a:prstGeom>
          <a:solidFill>
            <a:srgbClr val="501549"/>
          </a:solidFill>
          <a:ln cap="flat" cmpd="sng" w="19050">
            <a:solidFill>
              <a:srgbClr val="5015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988" name="Google Shape;988;p14"/>
          <p:cNvSpPr/>
          <p:nvPr/>
        </p:nvSpPr>
        <p:spPr>
          <a:xfrm>
            <a:off x="6251804" y="2660557"/>
            <a:ext cx="4503282" cy="92809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s-CO" sz="1050" u="none" cap="none" strike="noStrike">
                <a:solidFill>
                  <a:schemeClr val="dk1"/>
                </a:solidFill>
                <a:latin typeface="Verdana"/>
                <a:ea typeface="Verdana"/>
                <a:cs typeface="Verdana"/>
                <a:sym typeface="Verdana"/>
              </a:rPr>
              <a:t>Fortalecer la gestión del desempeño y la mejora continua de los procesos del Sistema Integrado de Gestión mediante lineamientos, metodologías y herramientas que permitan su medición, análisis, seguimiento y documentación para una toma de decisiones efectiva.</a:t>
            </a:r>
            <a:endParaRPr b="0" i="0" sz="1400" u="none" cap="none" strike="noStrike">
              <a:solidFill>
                <a:schemeClr val="dk1"/>
              </a:solidFill>
              <a:latin typeface="Arial"/>
              <a:ea typeface="Arial"/>
              <a:cs typeface="Arial"/>
              <a:sym typeface="Arial"/>
            </a:endParaRPr>
          </a:p>
        </p:txBody>
      </p:sp>
      <p:sp>
        <p:nvSpPr>
          <p:cNvPr id="989" name="Google Shape;989;p14"/>
          <p:cNvSpPr/>
          <p:nvPr/>
        </p:nvSpPr>
        <p:spPr>
          <a:xfrm>
            <a:off x="5153706" y="2939545"/>
            <a:ext cx="696686" cy="370114"/>
          </a:xfrm>
          <a:prstGeom prst="rightArrow">
            <a:avLst>
              <a:gd fmla="val 50000" name="adj1"/>
              <a:gd fmla="val 50000" name="adj2"/>
            </a:avLst>
          </a:prstGeom>
          <a:solidFill>
            <a:srgbClr val="501549"/>
          </a:solidFill>
          <a:ln cap="flat" cmpd="sng" w="19050">
            <a:solidFill>
              <a:srgbClr val="5015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990" name="Google Shape;990;p14"/>
          <p:cNvSpPr/>
          <p:nvPr/>
        </p:nvSpPr>
        <p:spPr>
          <a:xfrm>
            <a:off x="4075343" y="3885877"/>
            <a:ext cx="4503282" cy="92809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s-CO" sz="1050" u="none" cap="none" strike="noStrike">
                <a:solidFill>
                  <a:schemeClr val="dk1"/>
                </a:solidFill>
                <a:latin typeface="Verdana"/>
                <a:ea typeface="Verdana"/>
                <a:cs typeface="Verdana"/>
                <a:sym typeface="Verdana"/>
              </a:rPr>
              <a:t>Asegurar que el acompañamiento del Equipo de Fortalecimiento Organizacional impulse de forma efectiva la mejora e innovación en los procesos del Ministerio de Ciencia, Tecnología e Innovación.</a:t>
            </a:r>
            <a:endParaRPr b="0" i="0" sz="1400" u="none" cap="none" strike="noStrike">
              <a:solidFill>
                <a:schemeClr val="dk1"/>
              </a:solidFill>
              <a:latin typeface="Arial"/>
              <a:ea typeface="Arial"/>
              <a:cs typeface="Arial"/>
              <a:sym typeface="Arial"/>
            </a:endParaRPr>
          </a:p>
        </p:txBody>
      </p:sp>
      <p:sp>
        <p:nvSpPr>
          <p:cNvPr id="991" name="Google Shape;991;p14"/>
          <p:cNvSpPr/>
          <p:nvPr/>
        </p:nvSpPr>
        <p:spPr>
          <a:xfrm>
            <a:off x="2916691" y="4164865"/>
            <a:ext cx="696686" cy="370114"/>
          </a:xfrm>
          <a:prstGeom prst="rightArrow">
            <a:avLst>
              <a:gd fmla="val 50000" name="adj1"/>
              <a:gd fmla="val 50000" name="adj2"/>
            </a:avLst>
          </a:prstGeom>
          <a:solidFill>
            <a:srgbClr val="501549"/>
          </a:solidFill>
          <a:ln cap="flat" cmpd="sng" w="19050">
            <a:solidFill>
              <a:srgbClr val="5015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992" name="Google Shape;992;p14"/>
          <p:cNvSpPr/>
          <p:nvPr/>
        </p:nvSpPr>
        <p:spPr>
          <a:xfrm>
            <a:off x="7673748" y="5438338"/>
            <a:ext cx="696686" cy="370114"/>
          </a:xfrm>
          <a:prstGeom prst="rightArrow">
            <a:avLst>
              <a:gd fmla="val 50000" name="adj1"/>
              <a:gd fmla="val 50000" name="adj2"/>
            </a:avLst>
          </a:prstGeom>
          <a:solidFill>
            <a:srgbClr val="501549"/>
          </a:solidFill>
          <a:ln cap="flat" cmpd="sng" w="19050">
            <a:solidFill>
              <a:srgbClr val="5015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993" name="Google Shape;993;p14"/>
          <p:cNvSpPr/>
          <p:nvPr/>
        </p:nvSpPr>
        <p:spPr>
          <a:xfrm>
            <a:off x="8750751" y="4999703"/>
            <a:ext cx="3069771" cy="1247383"/>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s-CO" sz="1050" u="none" cap="none" strike="noStrike">
                <a:solidFill>
                  <a:schemeClr val="dk1"/>
                </a:solidFill>
                <a:latin typeface="Verdana"/>
                <a:ea typeface="Verdana"/>
                <a:cs typeface="Verdana"/>
                <a:sym typeface="Verdana"/>
              </a:rPr>
              <a:t>Contar con herramientas y formatos que faciliten la gestión del cambio, el seguimiento de planes de mejoramiento y el diagnóstico integral de procesos, permitiendo identificar oportunidades de mejora y asegurar una gestión eficiente y orientada a la calidad.</a:t>
            </a:r>
            <a:endParaRPr b="0" i="0" sz="1400" u="none" cap="none" strike="noStrike">
              <a:solidFill>
                <a:schemeClr val="dk1"/>
              </a:solidFill>
              <a:latin typeface="Arial"/>
              <a:ea typeface="Arial"/>
              <a:cs typeface="Arial"/>
              <a:sym typeface="Arial"/>
            </a:endParaRPr>
          </a:p>
        </p:txBody>
      </p:sp>
      <p:sp>
        <p:nvSpPr>
          <p:cNvPr id="994" name="Google Shape;994;p14"/>
          <p:cNvSpPr/>
          <p:nvPr/>
        </p:nvSpPr>
        <p:spPr>
          <a:xfrm>
            <a:off x="8124154" y="1155772"/>
            <a:ext cx="3069771" cy="1247383"/>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s-CO" sz="1050" u="none" cap="none" strike="noStrike">
                <a:solidFill>
                  <a:schemeClr val="dk1"/>
                </a:solidFill>
                <a:latin typeface="Verdana"/>
                <a:ea typeface="Verdana"/>
                <a:cs typeface="Verdana"/>
                <a:sym typeface="Verdana"/>
              </a:rPr>
              <a:t>Garantizar el desarrollo efectivo de auditorías, evaluaciones y seguimientos internos, adaptándose a los cambios institucionales para mejorar continuamente los procesos y servicios del Ministerio de Ciencia, Tecnología e Innovación.</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
          <p:cNvSpPr/>
          <p:nvPr/>
        </p:nvSpPr>
        <p:spPr>
          <a:xfrm>
            <a:off x="1370593" y="3871242"/>
            <a:ext cx="4470573" cy="2082550"/>
          </a:xfrm>
          <a:custGeom>
            <a:rect b="b" l="l" r="r" t="t"/>
            <a:pathLst>
              <a:path extrusionOk="0" h="2098048" w="4446733">
                <a:moveTo>
                  <a:pt x="15499" y="0"/>
                </a:moveTo>
                <a:lnTo>
                  <a:pt x="3191370" y="371959"/>
                </a:lnTo>
                <a:lnTo>
                  <a:pt x="4446733" y="2098048"/>
                </a:lnTo>
                <a:lnTo>
                  <a:pt x="0" y="2082549"/>
                </a:lnTo>
                <a:lnTo>
                  <a:pt x="15499" y="0"/>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s-CO" sz="6000" u="none" cap="none" strike="noStrike">
                <a:solidFill>
                  <a:schemeClr val="lt1"/>
                </a:solidFill>
                <a:latin typeface="Arial"/>
                <a:ea typeface="Arial"/>
                <a:cs typeface="Arial"/>
                <a:sym typeface="Arial"/>
              </a:rPr>
              <a:t>G2907</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186" name="Google Shape;186;p2"/>
          <p:cNvSpPr txBox="1"/>
          <p:nvPr/>
        </p:nvSpPr>
        <p:spPr>
          <a:xfrm>
            <a:off x="1984239" y="5166412"/>
            <a:ext cx="278726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275316"/>
                </a:solidFill>
                <a:latin typeface="Open Sans"/>
                <a:ea typeface="Open Sans"/>
                <a:cs typeface="Open Sans"/>
                <a:sym typeface="Open Sans"/>
              </a:rPr>
              <a:t>Código de la reunión</a:t>
            </a:r>
            <a:endParaRPr b="0" i="0" sz="1400" u="none" cap="none" strike="noStrike">
              <a:solidFill>
                <a:srgbClr val="000000"/>
              </a:solidFill>
              <a:latin typeface="Arial"/>
              <a:ea typeface="Arial"/>
              <a:cs typeface="Arial"/>
              <a:sym typeface="Arial"/>
            </a:endParaRPr>
          </a:p>
        </p:txBody>
      </p:sp>
      <p:sp>
        <p:nvSpPr>
          <p:cNvPr id="187" name="Google Shape;187;p2"/>
          <p:cNvSpPr txBox="1"/>
          <p:nvPr/>
        </p:nvSpPr>
        <p:spPr>
          <a:xfrm>
            <a:off x="2874111" y="2294856"/>
            <a:ext cx="6860439" cy="15696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Verdana"/>
                <a:ea typeface="Verdana"/>
                <a:cs typeface="Verdana"/>
                <a:sym typeface="Verdana"/>
              </a:rPr>
              <a:t>Socialización Procedimiento y Guía de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Verdana"/>
                <a:ea typeface="Verdana"/>
                <a:cs typeface="Verdana"/>
                <a:sym typeface="Verdana"/>
              </a:rPr>
              <a:t>Mejora e innovación de los procesos del SIG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Verdana"/>
                <a:ea typeface="Verdana"/>
                <a:cs typeface="Verdana"/>
                <a:sym typeface="Verdana"/>
              </a:rPr>
              <a:t>(D102PR02 y D102PR02G01)</a:t>
            </a:r>
            <a:endParaRPr b="1" i="0" sz="2400" u="none" cap="none" strike="noStrike">
              <a:solidFill>
                <a:schemeClr val="lt1"/>
              </a:solidFill>
              <a:latin typeface="Verdana"/>
              <a:ea typeface="Verdana"/>
              <a:cs typeface="Verdana"/>
              <a:sym typeface="Verdana"/>
            </a:endParaRPr>
          </a:p>
        </p:txBody>
      </p:sp>
      <p:sp>
        <p:nvSpPr>
          <p:cNvPr id="188" name="Google Shape;188;p2"/>
          <p:cNvSpPr txBox="1"/>
          <p:nvPr/>
        </p:nvSpPr>
        <p:spPr>
          <a:xfrm>
            <a:off x="2900253" y="1355685"/>
            <a:ext cx="639149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s-CO" sz="6000" u="none" cap="none" strike="noStrike">
                <a:solidFill>
                  <a:schemeClr val="lt1"/>
                </a:solidFill>
                <a:latin typeface="Verdana"/>
                <a:ea typeface="Verdana"/>
                <a:cs typeface="Verdana"/>
                <a:sym typeface="Verdana"/>
              </a:rPr>
              <a:t>BIENVENIDOS</a:t>
            </a:r>
            <a:endParaRPr b="0" i="0" sz="1400" u="none" cap="none" strike="noStrike">
              <a:solidFill>
                <a:srgbClr val="000000"/>
              </a:solidFill>
              <a:latin typeface="Arial"/>
              <a:ea typeface="Arial"/>
              <a:cs typeface="Arial"/>
              <a:sym typeface="Arial"/>
            </a:endParaRPr>
          </a:p>
        </p:txBody>
      </p:sp>
      <p:sp>
        <p:nvSpPr>
          <p:cNvPr id="189" name="Google Shape;189;p2"/>
          <p:cNvSpPr txBox="1"/>
          <p:nvPr/>
        </p:nvSpPr>
        <p:spPr>
          <a:xfrm>
            <a:off x="6562702" y="5166412"/>
            <a:ext cx="3592780"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CO" sz="2000" u="none" cap="none" strike="noStrike">
                <a:solidFill>
                  <a:schemeClr val="lt1"/>
                </a:solidFill>
                <a:latin typeface="Verdana"/>
                <a:ea typeface="Verdana"/>
                <a:cs typeface="Verdana"/>
                <a:sym typeface="Verdana"/>
              </a:rPr>
              <a:t>Presentar los aspectos más relevantes de los documentos para facilitar su uso y apropiación</a:t>
            </a:r>
            <a:endParaRPr b="0" i="0" sz="2000" u="none" cap="none" strike="noStrike">
              <a:solidFill>
                <a:schemeClr val="lt1"/>
              </a:solidFill>
              <a:latin typeface="Verdana"/>
              <a:ea typeface="Verdana"/>
              <a:cs typeface="Verdana"/>
              <a:sym typeface="Verdana"/>
            </a:endParaRPr>
          </a:p>
        </p:txBody>
      </p:sp>
      <p:sp>
        <p:nvSpPr>
          <p:cNvPr id="190" name="Google Shape;190;p2"/>
          <p:cNvSpPr txBox="1"/>
          <p:nvPr/>
        </p:nvSpPr>
        <p:spPr>
          <a:xfrm>
            <a:off x="6562702" y="4643192"/>
            <a:ext cx="219370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CO" sz="2800" u="none" cap="none" strike="noStrike">
                <a:solidFill>
                  <a:schemeClr val="lt1"/>
                </a:solidFill>
                <a:latin typeface="Arial"/>
                <a:ea typeface="Arial"/>
                <a:cs typeface="Arial"/>
                <a:sym typeface="Arial"/>
              </a:rPr>
              <a:t>OBJETIVO</a:t>
            </a:r>
            <a:endParaRPr b="1" i="0" sz="28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91"/>
          <p:cNvSpPr txBox="1"/>
          <p:nvPr>
            <p:ph idx="4294967295" type="title"/>
          </p:nvPr>
        </p:nvSpPr>
        <p:spPr>
          <a:xfrm>
            <a:off x="1219218" y="2190750"/>
            <a:ext cx="9407178" cy="1866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22222"/>
              <a:buNone/>
            </a:pPr>
            <a:r>
              <a:rPr b="1" lang="es-CO" sz="4000">
                <a:solidFill>
                  <a:schemeClr val="lt1"/>
                </a:solidFill>
                <a:latin typeface="Verdana"/>
                <a:ea typeface="Verdana"/>
                <a:cs typeface="Verdana"/>
                <a:sym typeface="Verdana"/>
              </a:rPr>
              <a:t>Guía para la</a:t>
            </a:r>
            <a:br>
              <a:rPr lang="es-CO" sz="4000"/>
            </a:br>
            <a:r>
              <a:rPr b="1" lang="es-CO" sz="4000">
                <a:solidFill>
                  <a:schemeClr val="lt1"/>
                </a:solidFill>
                <a:latin typeface="Verdana"/>
                <a:ea typeface="Verdana"/>
                <a:cs typeface="Verdana"/>
                <a:sym typeface="Verdana"/>
              </a:rPr>
              <a:t>Mejora e innovación en los procesos del SIG – D102PR02G01</a:t>
            </a:r>
            <a:br>
              <a:rPr lang="es-CO" sz="4000"/>
            </a:br>
            <a:endParaRPr/>
          </a:p>
        </p:txBody>
      </p:sp>
      <p:sp>
        <p:nvSpPr>
          <p:cNvPr id="1000" name="Google Shape;1000;p91"/>
          <p:cNvSpPr txBox="1"/>
          <p:nvPr/>
        </p:nvSpPr>
        <p:spPr>
          <a:xfrm>
            <a:off x="1058659" y="5005637"/>
            <a:ext cx="10285616"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s-CO" sz="4000" u="none" cap="none" strike="noStrike">
                <a:solidFill>
                  <a:schemeClr val="lt1"/>
                </a:solidFill>
                <a:latin typeface="Play"/>
                <a:ea typeface="Play"/>
                <a:cs typeface="Play"/>
                <a:sym typeface="Play"/>
              </a:rPr>
              <a:t>1. Objetivo, alcance y Definiciones</a:t>
            </a:r>
            <a:endParaRPr b="1" i="0" sz="4000" u="none" cap="none" strike="noStrike">
              <a:solidFill>
                <a:schemeClr val="lt1"/>
              </a:solidFill>
              <a:latin typeface="Play"/>
              <a:ea typeface="Play"/>
              <a:cs typeface="Play"/>
              <a:sym typeface="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92"/>
          <p:cNvSpPr/>
          <p:nvPr/>
        </p:nvSpPr>
        <p:spPr>
          <a:xfrm>
            <a:off x="533514" y="343956"/>
            <a:ext cx="3861159"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2400" u="none" cap="none" strike="noStrike">
                <a:solidFill>
                  <a:schemeClr val="lt1"/>
                </a:solidFill>
                <a:latin typeface="Verdana"/>
                <a:ea typeface="Verdana"/>
                <a:cs typeface="Verdana"/>
                <a:sym typeface="Verdana"/>
              </a:rPr>
              <a:t>Introducción</a:t>
            </a:r>
            <a:endParaRPr/>
          </a:p>
        </p:txBody>
      </p:sp>
      <p:sp>
        <p:nvSpPr>
          <p:cNvPr id="1006" name="Google Shape;1006;p92"/>
          <p:cNvSpPr txBox="1"/>
          <p:nvPr/>
        </p:nvSpPr>
        <p:spPr>
          <a:xfrm>
            <a:off x="748969" y="1138086"/>
            <a:ext cx="4159676" cy="240065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CO" sz="1200" u="none" cap="none" strike="noStrike">
                <a:solidFill>
                  <a:srgbClr val="000000"/>
                </a:solidFill>
                <a:latin typeface="Verdana"/>
                <a:ea typeface="Verdana"/>
                <a:cs typeface="Verdana"/>
                <a:sym typeface="Verdana"/>
              </a:rPr>
              <a:t>Se amplía el procedimiento para la mejora y la innovación en los procesos del Sistema Integrado de Gestión, desarrollando el marco metodológico para la aplicación del ciclo PHVA, indicando cómo se formulan los planes de mejoramiento, cómo se hace el seguimiento, cuándo proceden las modificaciones, qué aspectos se tienen en consideración para evaluar su efectividad y proporcionando una caja de herramientas para analizar problemas y abordar la mejora y la innovación.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7" name="Google Shape;1007;p92"/>
          <p:cNvSpPr/>
          <p:nvPr/>
        </p:nvSpPr>
        <p:spPr>
          <a:xfrm>
            <a:off x="6263964" y="343956"/>
            <a:ext cx="3861159"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2400" u="none" cap="none" strike="noStrike">
                <a:solidFill>
                  <a:schemeClr val="lt1"/>
                </a:solidFill>
                <a:latin typeface="Verdana"/>
                <a:ea typeface="Verdana"/>
                <a:cs typeface="Verdana"/>
                <a:sym typeface="Verdana"/>
              </a:rPr>
              <a:t>Objetivo</a:t>
            </a:r>
            <a:endParaRPr/>
          </a:p>
        </p:txBody>
      </p:sp>
      <p:sp>
        <p:nvSpPr>
          <p:cNvPr id="1008" name="Google Shape;1008;p92"/>
          <p:cNvSpPr txBox="1"/>
          <p:nvPr/>
        </p:nvSpPr>
        <p:spPr>
          <a:xfrm>
            <a:off x="6346372" y="1274564"/>
            <a:ext cx="4299857"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CO" sz="1200" u="none" cap="none" strike="noStrike">
                <a:solidFill>
                  <a:srgbClr val="000000"/>
                </a:solidFill>
                <a:latin typeface="Verdana"/>
                <a:ea typeface="Verdana"/>
                <a:cs typeface="Verdana"/>
                <a:sym typeface="Verdana"/>
              </a:rPr>
              <a:t>Orientar metodológicamente el proceso de mejora con pautas para la formulación, revisión, registro, seguimiento y evaluación de los planes de mejoramiento y con herramientas que apoyen la comprensión de los problemas y retos que impulsan la mejora y la innovación en los procesos del sistema integrado de gestión.</a:t>
            </a:r>
            <a:endParaRPr/>
          </a:p>
        </p:txBody>
      </p:sp>
      <p:pic>
        <p:nvPicPr>
          <p:cNvPr id="1009" name="Google Shape;1009;p92"/>
          <p:cNvPicPr preferRelativeResize="0"/>
          <p:nvPr/>
        </p:nvPicPr>
        <p:blipFill rotWithShape="1">
          <a:blip r:embed="rId3">
            <a:alphaModFix/>
          </a:blip>
          <a:srcRect b="0" l="0" r="0" t="0"/>
          <a:stretch/>
        </p:blipFill>
        <p:spPr>
          <a:xfrm>
            <a:off x="7404856" y="3040201"/>
            <a:ext cx="3026035" cy="2673206"/>
          </a:xfrm>
          <a:prstGeom prst="rect">
            <a:avLst/>
          </a:prstGeom>
          <a:noFill/>
          <a:ln>
            <a:noFill/>
          </a:ln>
        </p:spPr>
      </p:pic>
      <p:sp>
        <p:nvSpPr>
          <p:cNvPr id="1010" name="Google Shape;1010;p92"/>
          <p:cNvSpPr/>
          <p:nvPr/>
        </p:nvSpPr>
        <p:spPr>
          <a:xfrm>
            <a:off x="533514" y="3507924"/>
            <a:ext cx="3861159"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2400" u="none" cap="none" strike="noStrike">
                <a:solidFill>
                  <a:schemeClr val="lt1"/>
                </a:solidFill>
                <a:latin typeface="Verdana"/>
                <a:ea typeface="Verdana"/>
                <a:cs typeface="Verdana"/>
                <a:sym typeface="Verdana"/>
              </a:rPr>
              <a:t>Alcance</a:t>
            </a:r>
            <a:endParaRPr/>
          </a:p>
        </p:txBody>
      </p:sp>
      <p:sp>
        <p:nvSpPr>
          <p:cNvPr id="1011" name="Google Shape;1011;p92"/>
          <p:cNvSpPr txBox="1"/>
          <p:nvPr/>
        </p:nvSpPr>
        <p:spPr>
          <a:xfrm>
            <a:off x="533514" y="4523586"/>
            <a:ext cx="4534497"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CO" sz="1400" u="none" cap="none" strike="noStrike">
                <a:solidFill>
                  <a:srgbClr val="000000"/>
                </a:solidFill>
                <a:latin typeface="Verdana"/>
                <a:ea typeface="Verdana"/>
                <a:cs typeface="Verdana"/>
                <a:sym typeface="Verdana"/>
              </a:rPr>
              <a:t>Inicio: </a:t>
            </a:r>
            <a:r>
              <a:rPr b="0" i="0" lang="es-CO" sz="1400" u="none" cap="none" strike="noStrike">
                <a:solidFill>
                  <a:srgbClr val="000000"/>
                </a:solidFill>
                <a:latin typeface="Verdana"/>
                <a:ea typeface="Verdana"/>
                <a:cs typeface="Verdana"/>
                <a:sym typeface="Verdana"/>
              </a:rPr>
              <a:t>La formulación del plan de mejoramiento, continua con el seguimiento.</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CO" sz="1400" u="none" cap="none" strike="noStrike">
                <a:solidFill>
                  <a:srgbClr val="000000"/>
                </a:solidFill>
                <a:latin typeface="Verdana"/>
                <a:ea typeface="Verdana"/>
                <a:cs typeface="Verdana"/>
                <a:sym typeface="Verdana"/>
              </a:rPr>
              <a:t>Fin: </a:t>
            </a:r>
            <a:r>
              <a:rPr b="0" i="0" lang="es-CO" sz="1400" u="none" cap="none" strike="noStrike">
                <a:solidFill>
                  <a:srgbClr val="000000"/>
                </a:solidFill>
                <a:latin typeface="Verdana"/>
                <a:ea typeface="Verdana"/>
                <a:cs typeface="Verdana"/>
                <a:sym typeface="Verdana"/>
              </a:rPr>
              <a:t>La verificación de la eficacia de los planes de mejoramiento. Esta guía es aplicable a todos los procesos del Ministerio.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93"/>
          <p:cNvSpPr/>
          <p:nvPr/>
        </p:nvSpPr>
        <p:spPr>
          <a:xfrm>
            <a:off x="838727" y="237291"/>
            <a:ext cx="3861159"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2000" u="none" cap="none" strike="noStrike">
                <a:solidFill>
                  <a:schemeClr val="lt1"/>
                </a:solidFill>
                <a:latin typeface="Verdana"/>
                <a:ea typeface="Verdana"/>
                <a:cs typeface="Verdana"/>
                <a:sym typeface="Verdana"/>
              </a:rPr>
              <a:t>Definiciones</a:t>
            </a:r>
            <a:endParaRPr b="1" i="0" sz="3200" u="none" cap="none" strike="noStrike">
              <a:solidFill>
                <a:schemeClr val="lt1"/>
              </a:solidFill>
              <a:latin typeface="Arial"/>
              <a:ea typeface="Arial"/>
              <a:cs typeface="Arial"/>
              <a:sym typeface="Arial"/>
            </a:endParaRPr>
          </a:p>
        </p:txBody>
      </p:sp>
      <p:sp>
        <p:nvSpPr>
          <p:cNvPr id="1018" name="Google Shape;1018;p93"/>
          <p:cNvSpPr/>
          <p:nvPr/>
        </p:nvSpPr>
        <p:spPr>
          <a:xfrm>
            <a:off x="4670728" y="4931560"/>
            <a:ext cx="49243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CO" sz="1800" u="none" cap="none" strike="noStrike">
                <a:solidFill>
                  <a:srgbClr val="000000"/>
                </a:solidFill>
                <a:latin typeface="Verdana"/>
                <a:ea typeface="Verdana"/>
                <a:cs typeface="Verdana"/>
                <a:sym typeface="Verdana"/>
              </a:rPr>
              <a:t>Causa, corrección, diagnóstico integral, evaluación efectividad, hallazgo, Innovación, entre otras</a:t>
            </a:r>
            <a:r>
              <a:rPr b="1" i="0" lang="es-CO" sz="1200" u="none" cap="none" strike="noStrike">
                <a:solidFill>
                  <a:srgbClr val="000000"/>
                </a:solidFill>
                <a:latin typeface="Verdana"/>
                <a:ea typeface="Verdana"/>
                <a:cs typeface="Verdana"/>
                <a:sym typeface="Verdana"/>
              </a:rPr>
              <a:t>. </a:t>
            </a:r>
            <a:endParaRPr b="1" i="0" sz="1200" u="none" cap="none" strike="noStrike">
              <a:solidFill>
                <a:schemeClr val="accent4"/>
              </a:solidFill>
              <a:latin typeface="Verdana"/>
              <a:ea typeface="Verdana"/>
              <a:cs typeface="Verdana"/>
              <a:sym typeface="Verdana"/>
            </a:endParaRPr>
          </a:p>
        </p:txBody>
      </p:sp>
      <p:grpSp>
        <p:nvGrpSpPr>
          <p:cNvPr id="1019" name="Google Shape;1019;p93"/>
          <p:cNvGrpSpPr/>
          <p:nvPr/>
        </p:nvGrpSpPr>
        <p:grpSpPr>
          <a:xfrm>
            <a:off x="1387507" y="1096460"/>
            <a:ext cx="9841728" cy="3452942"/>
            <a:chOff x="2870" y="982862"/>
            <a:chExt cx="9841728" cy="3452942"/>
          </a:xfrm>
        </p:grpSpPr>
        <p:sp>
          <p:nvSpPr>
            <p:cNvPr id="1020" name="Google Shape;1020;p93"/>
            <p:cNvSpPr/>
            <p:nvPr/>
          </p:nvSpPr>
          <p:spPr>
            <a:xfrm>
              <a:off x="194434" y="1190390"/>
              <a:ext cx="4597537" cy="1436730"/>
            </a:xfrm>
            <a:prstGeom prst="rect">
              <a:avLst/>
            </a:prstGeom>
            <a:solidFill>
              <a:schemeClr val="lt1">
                <a:alpha val="40000"/>
              </a:schemeClr>
            </a:solidFill>
            <a:ln cap="flat" cmpd="sng" w="9525">
              <a:solidFill>
                <a:srgbClr val="1260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93"/>
            <p:cNvSpPr txBox="1"/>
            <p:nvPr/>
          </p:nvSpPr>
          <p:spPr>
            <a:xfrm>
              <a:off x="194434" y="1190390"/>
              <a:ext cx="4597537" cy="1436730"/>
            </a:xfrm>
            <a:prstGeom prst="rect">
              <a:avLst/>
            </a:prstGeom>
            <a:noFill/>
            <a:ln>
              <a:noFill/>
            </a:ln>
          </p:spPr>
          <p:txBody>
            <a:bodyPr anchorCtr="0" anchor="ctr" bIns="45700" lIns="973125"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Actividades de acciones de mejora:</a:t>
              </a:r>
              <a:r>
                <a:rPr b="0" i="0" lang="es-CO" sz="1200" u="none" cap="none" strike="noStrike">
                  <a:solidFill>
                    <a:srgbClr val="000000"/>
                  </a:solidFill>
                  <a:latin typeface="Verdana"/>
                  <a:ea typeface="Verdana"/>
                  <a:cs typeface="Verdana"/>
                  <a:sym typeface="Verdana"/>
                </a:rPr>
                <a:t> Tareas específicas y concretas que se deben realizar para implementar las acciones de mejora identificadas en los planes de mejoramiento.</a:t>
              </a:r>
              <a:endParaRPr/>
            </a:p>
            <a:p>
              <a:pPr indent="0" lvl="0" marL="0" marR="0" rtl="0" algn="l">
                <a:lnSpc>
                  <a:spcPct val="90000"/>
                </a:lnSpc>
                <a:spcBef>
                  <a:spcPts val="42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022" name="Google Shape;1022;p93"/>
            <p:cNvSpPr/>
            <p:nvPr/>
          </p:nvSpPr>
          <p:spPr>
            <a:xfrm>
              <a:off x="2870" y="982862"/>
              <a:ext cx="1005711" cy="1508567"/>
            </a:xfrm>
            <a:prstGeom prst="rect">
              <a:avLst/>
            </a:prstGeom>
            <a:blipFill rotWithShape="1">
              <a:blip r:embed="rId3">
                <a:alphaModFix/>
              </a:blip>
              <a:stretch>
                <a:fillRect b="0" l="-60997" r="-60997"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93"/>
            <p:cNvSpPr/>
            <p:nvPr/>
          </p:nvSpPr>
          <p:spPr>
            <a:xfrm>
              <a:off x="5247061" y="1190390"/>
              <a:ext cx="4597537" cy="1436730"/>
            </a:xfrm>
            <a:prstGeom prst="rect">
              <a:avLst/>
            </a:prstGeom>
            <a:solidFill>
              <a:schemeClr val="lt1">
                <a:alpha val="40000"/>
              </a:schemeClr>
            </a:solidFill>
            <a:ln cap="flat" cmpd="sng" w="9525">
              <a:solidFill>
                <a:srgbClr val="1260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93"/>
            <p:cNvSpPr txBox="1"/>
            <p:nvPr/>
          </p:nvSpPr>
          <p:spPr>
            <a:xfrm>
              <a:off x="5247061" y="1190390"/>
              <a:ext cx="4597537" cy="1436730"/>
            </a:xfrm>
            <a:prstGeom prst="rect">
              <a:avLst/>
            </a:prstGeom>
            <a:noFill/>
            <a:ln>
              <a:noFill/>
            </a:ln>
          </p:spPr>
          <p:txBody>
            <a:bodyPr anchorCtr="0" anchor="ctr" bIns="45700" lIns="973125"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Acción Correctiva:</a:t>
              </a:r>
              <a:r>
                <a:rPr b="0" i="0" lang="es-CO" sz="1200" u="none" cap="none" strike="noStrike">
                  <a:solidFill>
                    <a:srgbClr val="000000"/>
                  </a:solidFill>
                  <a:latin typeface="Verdana"/>
                  <a:ea typeface="Verdana"/>
                  <a:cs typeface="Verdana"/>
                  <a:sym typeface="Verdana"/>
                </a:rPr>
                <a:t> Medida tomada para eliminar la causa de una no conformidad detectada u otra situación indeseable que ya sucedió. Las acciones correctivas abordan la causa raíz del problema para que no se vuelva a presentar.</a:t>
              </a:r>
              <a:endParaRPr b="0" i="0" sz="1200" u="none" cap="none" strike="noStrike">
                <a:solidFill>
                  <a:srgbClr val="000000"/>
                </a:solidFill>
                <a:latin typeface="Arial"/>
                <a:ea typeface="Arial"/>
                <a:cs typeface="Arial"/>
                <a:sym typeface="Arial"/>
              </a:endParaRPr>
            </a:p>
          </p:txBody>
        </p:sp>
        <p:sp>
          <p:nvSpPr>
            <p:cNvPr id="1025" name="Google Shape;1025;p93"/>
            <p:cNvSpPr/>
            <p:nvPr/>
          </p:nvSpPr>
          <p:spPr>
            <a:xfrm>
              <a:off x="5055497" y="982862"/>
              <a:ext cx="1005711" cy="1508567"/>
            </a:xfrm>
            <a:prstGeom prst="rect">
              <a:avLst/>
            </a:prstGeom>
            <a:blipFill rotWithShape="1">
              <a:blip r:embed="rId4">
                <a:alphaModFix/>
              </a:blip>
              <a:stretch>
                <a:fillRect b="0" l="-24998" r="-24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93"/>
            <p:cNvSpPr/>
            <p:nvPr/>
          </p:nvSpPr>
          <p:spPr>
            <a:xfrm>
              <a:off x="194434" y="2999074"/>
              <a:ext cx="4597537" cy="1436730"/>
            </a:xfrm>
            <a:prstGeom prst="rect">
              <a:avLst/>
            </a:prstGeom>
            <a:solidFill>
              <a:schemeClr val="lt1">
                <a:alpha val="40000"/>
              </a:schemeClr>
            </a:solidFill>
            <a:ln cap="flat" cmpd="sng" w="9525">
              <a:solidFill>
                <a:srgbClr val="1260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93"/>
            <p:cNvSpPr txBox="1"/>
            <p:nvPr/>
          </p:nvSpPr>
          <p:spPr>
            <a:xfrm>
              <a:off x="194434" y="2999074"/>
              <a:ext cx="4597537" cy="1436730"/>
            </a:xfrm>
            <a:prstGeom prst="rect">
              <a:avLst/>
            </a:prstGeom>
            <a:noFill/>
            <a:ln>
              <a:noFill/>
            </a:ln>
          </p:spPr>
          <p:txBody>
            <a:bodyPr anchorCtr="0" anchor="ctr" bIns="41900" lIns="973125" spcFirstLastPara="1" rIns="41900" wrap="square" tIns="41900">
              <a:noAutofit/>
            </a:bodyPr>
            <a:lstStyle/>
            <a:p>
              <a:pPr indent="0" lvl="0" marL="0" marR="0" rtl="0" algn="just">
                <a:lnSpc>
                  <a:spcPct val="90000"/>
                </a:lnSpc>
                <a:spcBef>
                  <a:spcPts val="0"/>
                </a:spcBef>
                <a:spcAft>
                  <a:spcPts val="0"/>
                </a:spcAft>
                <a:buClr>
                  <a:srgbClr val="000000"/>
                </a:buClr>
                <a:buSzPts val="1100"/>
                <a:buFont typeface="Arial"/>
                <a:buNone/>
              </a:pPr>
              <a:r>
                <a:rPr b="1" i="0" lang="es-CO" sz="1100" u="none" cap="none" strike="noStrike">
                  <a:solidFill>
                    <a:srgbClr val="000000"/>
                  </a:solidFill>
                  <a:latin typeface="Verdana"/>
                  <a:ea typeface="Verdana"/>
                  <a:cs typeface="Verdana"/>
                  <a:sym typeface="Verdana"/>
                </a:rPr>
                <a:t>Agilismo:</a:t>
              </a:r>
              <a:r>
                <a:rPr b="0" i="0" lang="es-CO" sz="1100" u="none" cap="none" strike="noStrike">
                  <a:solidFill>
                    <a:srgbClr val="000000"/>
                  </a:solidFill>
                  <a:latin typeface="Verdana"/>
                  <a:ea typeface="Verdana"/>
                  <a:cs typeface="Verdana"/>
                  <a:sym typeface="Verdana"/>
                </a:rPr>
                <a:t> Enfoque de gestión y desarrollo de procesos basado en la flexibilidad, la entrega incremental de valor y la adaptación constante a los cambios del entorno. Se originó en el sector de desarrollo de software con el Manifiesto Ágil, pero actualmente se aplica en múltiples contextos organizacionales, incluyendo la mejora continua.</a:t>
              </a:r>
              <a:endParaRPr b="0" i="0" sz="1100" u="none" cap="none" strike="noStrike">
                <a:solidFill>
                  <a:srgbClr val="000000"/>
                </a:solidFill>
                <a:latin typeface="Arial"/>
                <a:ea typeface="Arial"/>
                <a:cs typeface="Arial"/>
                <a:sym typeface="Arial"/>
              </a:endParaRPr>
            </a:p>
          </p:txBody>
        </p:sp>
        <p:sp>
          <p:nvSpPr>
            <p:cNvPr id="1028" name="Google Shape;1028;p93"/>
            <p:cNvSpPr/>
            <p:nvPr/>
          </p:nvSpPr>
          <p:spPr>
            <a:xfrm>
              <a:off x="2870" y="2791546"/>
              <a:ext cx="1005711" cy="1508567"/>
            </a:xfrm>
            <a:prstGeom prst="rect">
              <a:avLst/>
            </a:prstGeom>
            <a:blipFill rotWithShape="1">
              <a:blip r:embed="rId5">
                <a:alphaModFix/>
              </a:blip>
              <a:stretch>
                <a:fillRect b="0" l="-25997" r="-25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93"/>
            <p:cNvSpPr/>
            <p:nvPr/>
          </p:nvSpPr>
          <p:spPr>
            <a:xfrm>
              <a:off x="5247061" y="2999074"/>
              <a:ext cx="4597537" cy="1436730"/>
            </a:xfrm>
            <a:prstGeom prst="rect">
              <a:avLst/>
            </a:prstGeom>
            <a:solidFill>
              <a:schemeClr val="lt1">
                <a:alpha val="40000"/>
              </a:schemeClr>
            </a:solidFill>
            <a:ln cap="flat" cmpd="sng" w="9525">
              <a:solidFill>
                <a:srgbClr val="1260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93"/>
            <p:cNvSpPr txBox="1"/>
            <p:nvPr/>
          </p:nvSpPr>
          <p:spPr>
            <a:xfrm>
              <a:off x="5247061" y="2999074"/>
              <a:ext cx="4597537" cy="1436730"/>
            </a:xfrm>
            <a:prstGeom prst="rect">
              <a:avLst/>
            </a:prstGeom>
            <a:noFill/>
            <a:ln>
              <a:noFill/>
            </a:ln>
          </p:spPr>
          <p:txBody>
            <a:bodyPr anchorCtr="0" anchor="ctr" bIns="45700" lIns="973125"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Acción de mejora:</a:t>
              </a:r>
              <a:r>
                <a:rPr b="0" i="0" lang="es-CO" sz="1200" u="none" cap="none" strike="noStrike">
                  <a:solidFill>
                    <a:srgbClr val="000000"/>
                  </a:solidFill>
                  <a:latin typeface="Verdana"/>
                  <a:ea typeface="Verdana"/>
                  <a:cs typeface="Verdana"/>
                  <a:sym typeface="Verdana"/>
                </a:rPr>
                <a:t> Medida tomada para prevenir la causa de una no conformidad potencial.</a:t>
              </a:r>
              <a:endParaRPr b="0" i="0" sz="1200" u="none" cap="none" strike="noStrike">
                <a:solidFill>
                  <a:srgbClr val="000000"/>
                </a:solidFill>
                <a:latin typeface="Arial"/>
                <a:ea typeface="Arial"/>
                <a:cs typeface="Arial"/>
                <a:sym typeface="Arial"/>
              </a:endParaRPr>
            </a:p>
          </p:txBody>
        </p:sp>
        <p:sp>
          <p:nvSpPr>
            <p:cNvPr id="1031" name="Google Shape;1031;p93"/>
            <p:cNvSpPr/>
            <p:nvPr/>
          </p:nvSpPr>
          <p:spPr>
            <a:xfrm>
              <a:off x="5055497" y="2791546"/>
              <a:ext cx="1005711" cy="1508567"/>
            </a:xfrm>
            <a:prstGeom prst="rect">
              <a:avLst/>
            </a:prstGeom>
            <a:blipFill rotWithShape="1">
              <a:blip r:embed="rId6">
                <a:alphaModFix/>
              </a:blip>
              <a:stretch>
                <a:fillRect b="0" l="-50000" r="-5000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2" name="Google Shape;1032;p93"/>
          <p:cNvSpPr/>
          <p:nvPr/>
        </p:nvSpPr>
        <p:spPr>
          <a:xfrm>
            <a:off x="1384637" y="4995081"/>
            <a:ext cx="2648835" cy="846161"/>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2400" u="none" cap="none" strike="noStrike">
                <a:solidFill>
                  <a:schemeClr val="lt1"/>
                </a:solidFill>
                <a:latin typeface="Arial"/>
                <a:ea typeface="Arial"/>
                <a:cs typeface="Arial"/>
                <a:sym typeface="Arial"/>
              </a:rPr>
              <a:t>Otras definiciones</a:t>
            </a:r>
            <a:endParaRPr b="1" i="0" sz="2400" u="none" cap="none" strike="noStrike">
              <a:solidFill>
                <a:schemeClr val="lt1"/>
              </a:solidFill>
              <a:latin typeface="Arial"/>
              <a:ea typeface="Arial"/>
              <a:cs typeface="Arial"/>
              <a:sym typeface="Arial"/>
            </a:endParaRPr>
          </a:p>
        </p:txBody>
      </p:sp>
      <p:sp>
        <p:nvSpPr>
          <p:cNvPr id="1033" name="Google Shape;1033;p93"/>
          <p:cNvSpPr/>
          <p:nvPr/>
        </p:nvSpPr>
        <p:spPr>
          <a:xfrm>
            <a:off x="4484050" y="4685141"/>
            <a:ext cx="431672" cy="1296537"/>
          </a:xfrm>
          <a:prstGeom prst="leftBrace">
            <a:avLst>
              <a:gd fmla="val 8333" name="adj1"/>
              <a:gd fmla="val 50000" name="adj2"/>
            </a:avLst>
          </a:prstGeom>
          <a:noFill/>
          <a:ln cap="flat" cmpd="sng" w="9525">
            <a:solidFill>
              <a:srgbClr val="E76C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94"/>
          <p:cNvSpPr txBox="1"/>
          <p:nvPr>
            <p:ph idx="4294967295" type="title"/>
          </p:nvPr>
        </p:nvSpPr>
        <p:spPr>
          <a:xfrm>
            <a:off x="2087359" y="2495550"/>
            <a:ext cx="7678738" cy="1866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Play"/>
              <a:buNone/>
            </a:pPr>
            <a:r>
              <a:rPr b="1" lang="es-CO" sz="4000">
                <a:solidFill>
                  <a:schemeClr val="lt1"/>
                </a:solidFill>
              </a:rPr>
              <a:t>2. Contexto de la Mejora Continua y la Innovación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6"/>
          <p:cNvSpPr/>
          <p:nvPr/>
        </p:nvSpPr>
        <p:spPr>
          <a:xfrm>
            <a:off x="-449354" y="38534"/>
            <a:ext cx="8187635"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Pilares conceptuales fundamentales</a:t>
            </a:r>
            <a:endParaRPr b="1" i="0" sz="3200" u="none" cap="none" strike="noStrike">
              <a:solidFill>
                <a:schemeClr val="lt1"/>
              </a:solidFill>
              <a:latin typeface="Arial"/>
              <a:ea typeface="Arial"/>
              <a:cs typeface="Arial"/>
              <a:sym typeface="Arial"/>
            </a:endParaRPr>
          </a:p>
        </p:txBody>
      </p:sp>
      <p:grpSp>
        <p:nvGrpSpPr>
          <p:cNvPr id="1044" name="Google Shape;1044;p16"/>
          <p:cNvGrpSpPr/>
          <p:nvPr/>
        </p:nvGrpSpPr>
        <p:grpSpPr>
          <a:xfrm>
            <a:off x="2095113" y="1391731"/>
            <a:ext cx="2348193" cy="3870041"/>
            <a:chOff x="4658444" y="1392018"/>
            <a:chExt cx="1560425" cy="3058846"/>
          </a:xfrm>
        </p:grpSpPr>
        <p:sp>
          <p:nvSpPr>
            <p:cNvPr id="1045" name="Google Shape;1045;p16"/>
            <p:cNvSpPr/>
            <p:nvPr/>
          </p:nvSpPr>
          <p:spPr>
            <a:xfrm>
              <a:off x="4774316" y="1494247"/>
              <a:ext cx="1229466" cy="2854373"/>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6" name="Google Shape;1046;p16"/>
            <p:cNvGrpSpPr/>
            <p:nvPr/>
          </p:nvGrpSpPr>
          <p:grpSpPr>
            <a:xfrm>
              <a:off x="4672087" y="1392018"/>
              <a:ext cx="1478877" cy="3058846"/>
              <a:chOff x="4672087" y="1392018"/>
              <a:chExt cx="1478877" cy="3058846"/>
            </a:xfrm>
          </p:grpSpPr>
          <p:sp>
            <p:nvSpPr>
              <p:cNvPr id="1047" name="Google Shape;1047;p16"/>
              <p:cNvSpPr/>
              <p:nvPr/>
            </p:nvSpPr>
            <p:spPr>
              <a:xfrm>
                <a:off x="46720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6"/>
              <p:cNvSpPr/>
              <p:nvPr/>
            </p:nvSpPr>
            <p:spPr>
              <a:xfrm>
                <a:off x="60416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9" name="Google Shape;1049;p16"/>
            <p:cNvGrpSpPr/>
            <p:nvPr/>
          </p:nvGrpSpPr>
          <p:grpSpPr>
            <a:xfrm>
              <a:off x="4858645" y="1565247"/>
              <a:ext cx="1360224" cy="1166555"/>
              <a:chOff x="4858645" y="1565247"/>
              <a:chExt cx="1360224" cy="1166555"/>
            </a:xfrm>
          </p:grpSpPr>
          <p:sp>
            <p:nvSpPr>
              <p:cNvPr id="1050" name="Google Shape;1050;p16"/>
              <p:cNvSpPr/>
              <p:nvPr/>
            </p:nvSpPr>
            <p:spPr>
              <a:xfrm>
                <a:off x="4858645" y="1565247"/>
                <a:ext cx="1352646" cy="1060778"/>
              </a:xfrm>
              <a:custGeom>
                <a:rect b="b" l="l" r="r" t="t"/>
                <a:pathLst>
                  <a:path extrusionOk="0" h="72656" w="92647">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6"/>
              <p:cNvSpPr/>
              <p:nvPr/>
            </p:nvSpPr>
            <p:spPr>
              <a:xfrm>
                <a:off x="6090068" y="2503414"/>
                <a:ext cx="128801" cy="228388"/>
              </a:xfrm>
              <a:custGeom>
                <a:rect b="b" l="l" r="r" t="t"/>
                <a:pathLst>
                  <a:path extrusionOk="0" h="15643" w="8822">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2" name="Google Shape;1052;p16"/>
            <p:cNvSpPr txBox="1"/>
            <p:nvPr/>
          </p:nvSpPr>
          <p:spPr>
            <a:xfrm>
              <a:off x="4843577" y="2737015"/>
              <a:ext cx="1090943" cy="28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PARADIGMA EMERGENTE DE LA BIO-ADMINISTRACIÓN</a:t>
              </a:r>
              <a:endParaRPr b="0" i="0" sz="1400" u="none" cap="none" strike="noStrike">
                <a:solidFill>
                  <a:srgbClr val="000000"/>
                </a:solidFill>
                <a:latin typeface="Arial"/>
                <a:ea typeface="Arial"/>
                <a:cs typeface="Arial"/>
                <a:sym typeface="Arial"/>
              </a:endParaRPr>
            </a:p>
          </p:txBody>
        </p:sp>
        <p:sp>
          <p:nvSpPr>
            <p:cNvPr id="1053" name="Google Shape;1053;p16"/>
            <p:cNvSpPr txBox="1"/>
            <p:nvPr/>
          </p:nvSpPr>
          <p:spPr>
            <a:xfrm>
              <a:off x="4658444" y="3212712"/>
              <a:ext cx="1322014" cy="889976"/>
            </a:xfrm>
            <a:prstGeom prst="rect">
              <a:avLst/>
            </a:prstGeom>
            <a:noFill/>
            <a:ln>
              <a:noFill/>
            </a:ln>
          </p:spPr>
          <p:txBody>
            <a:bodyPr anchorCtr="0" anchor="ctr" bIns="91425" lIns="91425" spcFirstLastPara="1" rIns="91425" wrap="square" tIns="91425">
              <a:noAutofit/>
            </a:bodyPr>
            <a:lstStyle/>
            <a:p>
              <a:pPr indent="-171450" lvl="0" marL="171450" marR="0" rtl="0" algn="ctr">
                <a:lnSpc>
                  <a:spcPct val="100000"/>
                </a:lnSpc>
                <a:spcBef>
                  <a:spcPts val="0"/>
                </a:spcBef>
                <a:spcAft>
                  <a:spcPts val="0"/>
                </a:spcAft>
                <a:buClr>
                  <a:srgbClr val="000000"/>
                </a:buClr>
                <a:buSzPts val="1100"/>
                <a:buFont typeface="Noto Sans Symbols"/>
                <a:buChar char="✔"/>
              </a:pPr>
              <a:r>
                <a:rPr b="0" i="0" lang="es-CO" sz="900" u="none" cap="none" strike="noStrike">
                  <a:solidFill>
                    <a:srgbClr val="434343"/>
                  </a:solidFill>
                  <a:latin typeface="Verdana"/>
                  <a:ea typeface="Verdana"/>
                  <a:cs typeface="Verdana"/>
                  <a:sym typeface="Verdana"/>
                </a:rPr>
                <a:t>Concibe las organizaciones como sistemas vivos que aprenden, evolucionan y se regeneran</a:t>
              </a:r>
              <a:endParaRPr b="0" i="0" sz="1400" u="none" cap="none" strike="noStrike">
                <a:solidFill>
                  <a:srgbClr val="000000"/>
                </a:solidFill>
                <a:latin typeface="Arial"/>
                <a:ea typeface="Arial"/>
                <a:cs typeface="Arial"/>
                <a:sym typeface="Arial"/>
              </a:endParaRPr>
            </a:p>
            <a:p>
              <a:pPr indent="-101600" lvl="0" marL="171450" marR="0" rtl="0" algn="ctr">
                <a:lnSpc>
                  <a:spcPct val="100000"/>
                </a:lnSpc>
                <a:spcBef>
                  <a:spcPts val="0"/>
                </a:spcBef>
                <a:spcAft>
                  <a:spcPts val="0"/>
                </a:spcAft>
                <a:buClr>
                  <a:srgbClr val="000000"/>
                </a:buClr>
                <a:buSzPts val="1100"/>
                <a:buFont typeface="Noto Sans Symbols"/>
                <a:buNone/>
              </a:pPr>
              <a:r>
                <a:t/>
              </a:r>
              <a:endParaRPr b="0" i="0" sz="90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100"/>
                <a:buFont typeface="Noto Sans Symbols"/>
                <a:buChar char="✔"/>
              </a:pPr>
              <a:r>
                <a:rPr b="0" i="0" lang="es-CO" sz="900" u="none" cap="none" strike="noStrike">
                  <a:solidFill>
                    <a:srgbClr val="434343"/>
                  </a:solidFill>
                  <a:latin typeface="Verdana"/>
                  <a:ea typeface="Verdana"/>
                  <a:cs typeface="Verdana"/>
                  <a:sym typeface="Verdana"/>
                </a:rPr>
                <a:t>Implica pasar de lógicas rígidas a dinámicas cooperativas, de inteligencia colectiva y aprendizaje continuo</a:t>
              </a:r>
              <a:endParaRPr b="0" i="0" sz="900" u="none" cap="none" strike="noStrike">
                <a:solidFill>
                  <a:srgbClr val="434343"/>
                </a:solidFill>
                <a:latin typeface="Verdana"/>
                <a:ea typeface="Verdana"/>
                <a:cs typeface="Verdana"/>
                <a:sym typeface="Verdana"/>
              </a:endParaRPr>
            </a:p>
          </p:txBody>
        </p:sp>
      </p:grpSp>
      <p:grpSp>
        <p:nvGrpSpPr>
          <p:cNvPr id="1054" name="Google Shape;1054;p16"/>
          <p:cNvGrpSpPr/>
          <p:nvPr/>
        </p:nvGrpSpPr>
        <p:grpSpPr>
          <a:xfrm>
            <a:off x="5136338" y="1391731"/>
            <a:ext cx="2274396" cy="3870050"/>
            <a:chOff x="2925137" y="1392018"/>
            <a:chExt cx="1546782" cy="3058846"/>
          </a:xfrm>
        </p:grpSpPr>
        <p:sp>
          <p:nvSpPr>
            <p:cNvPr id="1055" name="Google Shape;1055;p16"/>
            <p:cNvSpPr/>
            <p:nvPr/>
          </p:nvSpPr>
          <p:spPr>
            <a:xfrm>
              <a:off x="3027366" y="1494247"/>
              <a:ext cx="1229466" cy="2854373"/>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6" name="Google Shape;1056;p16"/>
            <p:cNvGrpSpPr/>
            <p:nvPr/>
          </p:nvGrpSpPr>
          <p:grpSpPr>
            <a:xfrm>
              <a:off x="2925137" y="1392018"/>
              <a:ext cx="1478877" cy="3058846"/>
              <a:chOff x="2925137" y="1392018"/>
              <a:chExt cx="1478877" cy="3058846"/>
            </a:xfrm>
          </p:grpSpPr>
          <p:sp>
            <p:nvSpPr>
              <p:cNvPr id="1057" name="Google Shape;1057;p16"/>
              <p:cNvSpPr/>
              <p:nvPr/>
            </p:nvSpPr>
            <p:spPr>
              <a:xfrm>
                <a:off x="292513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6"/>
              <p:cNvSpPr/>
              <p:nvPr/>
            </p:nvSpPr>
            <p:spPr>
              <a:xfrm>
                <a:off x="429474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1790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9" name="Google Shape;1059;p16"/>
            <p:cNvGrpSpPr/>
            <p:nvPr/>
          </p:nvGrpSpPr>
          <p:grpSpPr>
            <a:xfrm>
              <a:off x="3111695" y="1565247"/>
              <a:ext cx="1360224" cy="1166555"/>
              <a:chOff x="3111695" y="1565247"/>
              <a:chExt cx="1360224" cy="1166555"/>
            </a:xfrm>
          </p:grpSpPr>
          <p:sp>
            <p:nvSpPr>
              <p:cNvPr id="1060" name="Google Shape;1060;p16"/>
              <p:cNvSpPr/>
              <p:nvPr/>
            </p:nvSpPr>
            <p:spPr>
              <a:xfrm>
                <a:off x="3111695" y="1565247"/>
                <a:ext cx="1352646" cy="1060778"/>
              </a:xfrm>
              <a:custGeom>
                <a:rect b="b" l="l" r="r" t="t"/>
                <a:pathLst>
                  <a:path extrusionOk="0" h="72656" w="92647">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6"/>
              <p:cNvSpPr/>
              <p:nvPr/>
            </p:nvSpPr>
            <p:spPr>
              <a:xfrm>
                <a:off x="4343118" y="2503414"/>
                <a:ext cx="128801" cy="228388"/>
              </a:xfrm>
              <a:custGeom>
                <a:rect b="b" l="l" r="r" t="t"/>
                <a:pathLst>
                  <a:path extrusionOk="0" h="15643" w="8822">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2" name="Google Shape;1062;p16"/>
            <p:cNvSpPr txBox="1"/>
            <p:nvPr/>
          </p:nvSpPr>
          <p:spPr>
            <a:xfrm>
              <a:off x="2963610" y="2728254"/>
              <a:ext cx="1352646" cy="28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INTEGRACIÓN DE LA MEJORA CONTINUA Y LA INNOVACIÓN</a:t>
              </a:r>
              <a:endParaRPr b="0" i="0" sz="1400" u="none" cap="none" strike="noStrike">
                <a:solidFill>
                  <a:srgbClr val="000000"/>
                </a:solidFill>
                <a:latin typeface="Arial"/>
                <a:ea typeface="Arial"/>
                <a:cs typeface="Arial"/>
                <a:sym typeface="Arial"/>
              </a:endParaRPr>
            </a:p>
          </p:txBody>
        </p:sp>
        <p:sp>
          <p:nvSpPr>
            <p:cNvPr id="1063" name="Google Shape;1063;p16"/>
            <p:cNvSpPr txBox="1"/>
            <p:nvPr/>
          </p:nvSpPr>
          <p:spPr>
            <a:xfrm>
              <a:off x="3054465" y="3169661"/>
              <a:ext cx="1170935" cy="79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s-CO" sz="900" u="none" cap="none" strike="noStrike">
                  <a:solidFill>
                    <a:srgbClr val="434343"/>
                  </a:solidFill>
                  <a:latin typeface="Verdana"/>
                  <a:ea typeface="Verdana"/>
                  <a:cs typeface="Verdana"/>
                  <a:sym typeface="Verdana"/>
                </a:rPr>
                <a:t>Ambas buscan mejorar la calidad, el impacto y la sostenibilidad de procesos y servicios.</a:t>
              </a:r>
              <a:endParaRPr b="0" i="0" sz="900" u="none" cap="none" strike="noStrike">
                <a:solidFill>
                  <a:srgbClr val="434343"/>
                </a:solidFill>
                <a:latin typeface="Verdana"/>
                <a:ea typeface="Verdana"/>
                <a:cs typeface="Verdana"/>
                <a:sym typeface="Verdana"/>
              </a:endParaRPr>
            </a:p>
          </p:txBody>
        </p:sp>
      </p:grpSp>
      <p:grpSp>
        <p:nvGrpSpPr>
          <p:cNvPr id="1064" name="Google Shape;1064;p16"/>
          <p:cNvGrpSpPr/>
          <p:nvPr/>
        </p:nvGrpSpPr>
        <p:grpSpPr>
          <a:xfrm>
            <a:off x="8316242" y="1262363"/>
            <a:ext cx="2287899" cy="3870050"/>
            <a:chOff x="6419037" y="1392018"/>
            <a:chExt cx="1554357" cy="3058846"/>
          </a:xfrm>
        </p:grpSpPr>
        <p:sp>
          <p:nvSpPr>
            <p:cNvPr id="1065" name="Google Shape;1065;p16"/>
            <p:cNvSpPr/>
            <p:nvPr/>
          </p:nvSpPr>
          <p:spPr>
            <a:xfrm>
              <a:off x="6521266" y="1494247"/>
              <a:ext cx="1229466" cy="2854373"/>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6" name="Google Shape;1066;p16"/>
            <p:cNvGrpSpPr/>
            <p:nvPr/>
          </p:nvGrpSpPr>
          <p:grpSpPr>
            <a:xfrm>
              <a:off x="6419037" y="1392018"/>
              <a:ext cx="1478877" cy="3058846"/>
              <a:chOff x="6419037" y="1392018"/>
              <a:chExt cx="1478877" cy="3058846"/>
            </a:xfrm>
          </p:grpSpPr>
          <p:sp>
            <p:nvSpPr>
              <p:cNvPr id="1067" name="Google Shape;1067;p16"/>
              <p:cNvSpPr/>
              <p:nvPr/>
            </p:nvSpPr>
            <p:spPr>
              <a:xfrm>
                <a:off x="641903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6"/>
              <p:cNvSpPr/>
              <p:nvPr/>
            </p:nvSpPr>
            <p:spPr>
              <a:xfrm>
                <a:off x="778864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9" name="Google Shape;1069;p16"/>
            <p:cNvSpPr txBox="1"/>
            <p:nvPr/>
          </p:nvSpPr>
          <p:spPr>
            <a:xfrm>
              <a:off x="6483623" y="2737015"/>
              <a:ext cx="1302191" cy="28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CO" sz="1100" u="none" cap="none" strike="noStrike">
                  <a:solidFill>
                    <a:srgbClr val="434343"/>
                  </a:solidFill>
                  <a:latin typeface="Fira Sans Extra Condensed Medium"/>
                  <a:ea typeface="Fira Sans Extra Condensed Medium"/>
                  <a:cs typeface="Fira Sans Extra Condensed Medium"/>
                  <a:sym typeface="Fira Sans Extra Condensed Medium"/>
                </a:rPr>
                <a:t>USO DE METODOLOGÍAS ÁGILES COMO HABILITADORES CLAVE</a:t>
              </a:r>
              <a:endParaRPr b="0" i="0" sz="1400" u="none" cap="none" strike="noStrike">
                <a:solidFill>
                  <a:srgbClr val="000000"/>
                </a:solidFill>
                <a:latin typeface="Arial"/>
                <a:ea typeface="Arial"/>
                <a:cs typeface="Arial"/>
                <a:sym typeface="Arial"/>
              </a:endParaRPr>
            </a:p>
          </p:txBody>
        </p:sp>
        <p:sp>
          <p:nvSpPr>
            <p:cNvPr id="1070" name="Google Shape;1070;p16"/>
            <p:cNvSpPr txBox="1"/>
            <p:nvPr/>
          </p:nvSpPr>
          <p:spPr>
            <a:xfrm>
              <a:off x="6469478" y="3210842"/>
              <a:ext cx="1330481" cy="792600"/>
            </a:xfrm>
            <a:prstGeom prst="rect">
              <a:avLst/>
            </a:prstGeom>
            <a:noFill/>
            <a:ln>
              <a:noFill/>
            </a:ln>
          </p:spPr>
          <p:txBody>
            <a:bodyPr anchorCtr="0" anchor="ctr" bIns="91425" lIns="91425" spcFirstLastPara="1" rIns="91425" wrap="square" tIns="91425">
              <a:noAutofit/>
            </a:bodyPr>
            <a:lstStyle/>
            <a:p>
              <a:pPr indent="-171450" lvl="0" marL="171450" marR="0" rtl="0" algn="ctr">
                <a:lnSpc>
                  <a:spcPct val="100000"/>
                </a:lnSpc>
                <a:spcBef>
                  <a:spcPts val="0"/>
                </a:spcBef>
                <a:spcAft>
                  <a:spcPts val="0"/>
                </a:spcAft>
                <a:buClr>
                  <a:srgbClr val="000000"/>
                </a:buClr>
                <a:buSzPts val="1100"/>
                <a:buFont typeface="Noto Sans Symbols"/>
                <a:buChar char="✔"/>
              </a:pPr>
              <a:r>
                <a:rPr b="0" i="0" lang="es-CO" sz="900" u="none" cap="none" strike="noStrike">
                  <a:solidFill>
                    <a:srgbClr val="434343"/>
                  </a:solidFill>
                  <a:latin typeface="Verdana"/>
                  <a:ea typeface="Verdana"/>
                  <a:cs typeface="Verdana"/>
                  <a:sym typeface="Verdana"/>
                </a:rPr>
                <a:t>Mejoras e innovaciones de forma iterativa, flexible y centrada en las personas</a:t>
              </a:r>
              <a:endParaRPr b="0" i="0" sz="1400" u="none" cap="none" strike="noStrike">
                <a:solidFill>
                  <a:srgbClr val="000000"/>
                </a:solidFill>
                <a:latin typeface="Arial"/>
                <a:ea typeface="Arial"/>
                <a:cs typeface="Arial"/>
                <a:sym typeface="Arial"/>
              </a:endParaRPr>
            </a:p>
            <a:p>
              <a:pPr indent="-101600" lvl="0" marL="171450" marR="0" rtl="0" algn="ctr">
                <a:lnSpc>
                  <a:spcPct val="100000"/>
                </a:lnSpc>
                <a:spcBef>
                  <a:spcPts val="0"/>
                </a:spcBef>
                <a:spcAft>
                  <a:spcPts val="0"/>
                </a:spcAft>
                <a:buClr>
                  <a:srgbClr val="000000"/>
                </a:buClr>
                <a:buSzPts val="1100"/>
                <a:buFont typeface="Noto Sans Symbols"/>
                <a:buNone/>
              </a:pPr>
              <a:r>
                <a:t/>
              </a:r>
              <a:endParaRPr b="0" i="0" sz="90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100"/>
                <a:buFont typeface="Noto Sans Symbols"/>
                <a:buChar char="✔"/>
              </a:pPr>
              <a:r>
                <a:rPr b="0" i="0" lang="es-CO" sz="900" u="none" cap="none" strike="noStrike">
                  <a:solidFill>
                    <a:srgbClr val="434343"/>
                  </a:solidFill>
                  <a:latin typeface="Verdana"/>
                  <a:ea typeface="Verdana"/>
                  <a:cs typeface="Verdana"/>
                  <a:sym typeface="Verdana"/>
                </a:rPr>
                <a:t>Experimentación rápida y adaptación al cambio </a:t>
              </a:r>
              <a:endParaRPr b="0" i="0" sz="1400" u="none" cap="none" strike="noStrike">
                <a:solidFill>
                  <a:srgbClr val="000000"/>
                </a:solidFill>
                <a:latin typeface="Arial"/>
                <a:ea typeface="Arial"/>
                <a:cs typeface="Arial"/>
                <a:sym typeface="Arial"/>
              </a:endParaRPr>
            </a:p>
            <a:p>
              <a:pPr indent="-101600" lvl="0" marL="171450" marR="0" rtl="0" algn="ctr">
                <a:lnSpc>
                  <a:spcPct val="100000"/>
                </a:lnSpc>
                <a:spcBef>
                  <a:spcPts val="0"/>
                </a:spcBef>
                <a:spcAft>
                  <a:spcPts val="0"/>
                </a:spcAft>
                <a:buClr>
                  <a:srgbClr val="000000"/>
                </a:buClr>
                <a:buSzPts val="1100"/>
                <a:buFont typeface="Noto Sans Symbols"/>
                <a:buNone/>
              </a:pPr>
              <a:r>
                <a:t/>
              </a:r>
              <a:endParaRPr b="0" i="0" sz="900" u="none" cap="none" strike="noStrike">
                <a:solidFill>
                  <a:srgbClr val="434343"/>
                </a:solidFill>
                <a:latin typeface="Verdana"/>
                <a:ea typeface="Verdana"/>
                <a:cs typeface="Verdana"/>
                <a:sym typeface="Verdana"/>
              </a:endParaRPr>
            </a:p>
            <a:p>
              <a:pPr indent="-171450" lvl="0" marL="171450" marR="0" rtl="0" algn="ctr">
                <a:lnSpc>
                  <a:spcPct val="100000"/>
                </a:lnSpc>
                <a:spcBef>
                  <a:spcPts val="0"/>
                </a:spcBef>
                <a:spcAft>
                  <a:spcPts val="0"/>
                </a:spcAft>
                <a:buClr>
                  <a:srgbClr val="000000"/>
                </a:buClr>
                <a:buSzPts val="1100"/>
                <a:buFont typeface="Noto Sans Symbols"/>
                <a:buChar char="✔"/>
              </a:pPr>
              <a:r>
                <a:rPr b="0" i="0" lang="es-CO" sz="900" u="none" cap="none" strike="noStrike">
                  <a:solidFill>
                    <a:srgbClr val="434343"/>
                  </a:solidFill>
                  <a:latin typeface="Verdana"/>
                  <a:ea typeface="Verdana"/>
                  <a:cs typeface="Verdana"/>
                  <a:sym typeface="Verdana"/>
                </a:rPr>
                <a:t>Co-creación de soluciones con los usuarios</a:t>
              </a:r>
              <a:endParaRPr b="0" i="0" sz="900" u="none" cap="none" strike="noStrike">
                <a:solidFill>
                  <a:srgbClr val="434343"/>
                </a:solidFill>
                <a:latin typeface="Verdana"/>
                <a:ea typeface="Verdana"/>
                <a:cs typeface="Verdana"/>
                <a:sym typeface="Verdana"/>
              </a:endParaRPr>
            </a:p>
          </p:txBody>
        </p:sp>
        <p:grpSp>
          <p:nvGrpSpPr>
            <p:cNvPr id="1071" name="Google Shape;1071;p16"/>
            <p:cNvGrpSpPr/>
            <p:nvPr/>
          </p:nvGrpSpPr>
          <p:grpSpPr>
            <a:xfrm>
              <a:off x="6605595" y="1565247"/>
              <a:ext cx="1367799" cy="1166555"/>
              <a:chOff x="6605595" y="1565247"/>
              <a:chExt cx="1367799" cy="1166555"/>
            </a:xfrm>
          </p:grpSpPr>
          <p:sp>
            <p:nvSpPr>
              <p:cNvPr id="1072" name="Google Shape;1072;p16"/>
              <p:cNvSpPr/>
              <p:nvPr/>
            </p:nvSpPr>
            <p:spPr>
              <a:xfrm>
                <a:off x="6605595" y="1565247"/>
                <a:ext cx="1352646" cy="1060778"/>
              </a:xfrm>
              <a:custGeom>
                <a:rect b="b" l="l" r="r" t="t"/>
                <a:pathLst>
                  <a:path extrusionOk="0" h="72656" w="92647">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6"/>
              <p:cNvSpPr/>
              <p:nvPr/>
            </p:nvSpPr>
            <p:spPr>
              <a:xfrm>
                <a:off x="7844593" y="2503414"/>
                <a:ext cx="128801" cy="228388"/>
              </a:xfrm>
              <a:custGeom>
                <a:rect b="b" l="l" r="r" t="t"/>
                <a:pathLst>
                  <a:path extrusionOk="0" h="15643" w="8822">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1074" name="Google Shape;1074;p16"/>
          <p:cNvPicPr preferRelativeResize="0"/>
          <p:nvPr/>
        </p:nvPicPr>
        <p:blipFill rotWithShape="1">
          <a:blip r:embed="rId3">
            <a:alphaModFix/>
          </a:blip>
          <a:srcRect b="0" l="0" r="0" t="0"/>
          <a:stretch/>
        </p:blipFill>
        <p:spPr>
          <a:xfrm>
            <a:off x="2986150" y="2065250"/>
            <a:ext cx="448090" cy="448090"/>
          </a:xfrm>
          <a:prstGeom prst="rect">
            <a:avLst/>
          </a:prstGeom>
          <a:noFill/>
          <a:ln>
            <a:noFill/>
          </a:ln>
        </p:spPr>
      </p:pic>
      <p:pic>
        <p:nvPicPr>
          <p:cNvPr id="1075" name="Google Shape;1075;p16"/>
          <p:cNvPicPr preferRelativeResize="0"/>
          <p:nvPr/>
        </p:nvPicPr>
        <p:blipFill rotWithShape="1">
          <a:blip r:embed="rId4">
            <a:alphaModFix/>
          </a:blip>
          <a:srcRect b="0" l="0" r="0" t="0"/>
          <a:stretch/>
        </p:blipFill>
        <p:spPr>
          <a:xfrm>
            <a:off x="5985965" y="2083591"/>
            <a:ext cx="438700" cy="438700"/>
          </a:xfrm>
          <a:prstGeom prst="rect">
            <a:avLst/>
          </a:prstGeom>
          <a:noFill/>
          <a:ln>
            <a:noFill/>
          </a:ln>
        </p:spPr>
      </p:pic>
      <p:pic>
        <p:nvPicPr>
          <p:cNvPr id="1076" name="Google Shape;1076;p16"/>
          <p:cNvPicPr preferRelativeResize="0"/>
          <p:nvPr/>
        </p:nvPicPr>
        <p:blipFill rotWithShape="1">
          <a:blip r:embed="rId5">
            <a:alphaModFix/>
          </a:blip>
          <a:srcRect b="0" l="0" r="0" t="0"/>
          <a:stretch/>
        </p:blipFill>
        <p:spPr>
          <a:xfrm>
            <a:off x="9204844" y="1944080"/>
            <a:ext cx="578211" cy="5782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95"/>
          <p:cNvSpPr/>
          <p:nvPr/>
        </p:nvSpPr>
        <p:spPr>
          <a:xfrm>
            <a:off x="-449354" y="38534"/>
            <a:ext cx="8187635"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La mejora y la Innovación en el SIG </a:t>
            </a:r>
            <a:endParaRPr b="1" i="0" sz="3200" u="none" cap="none" strike="noStrike">
              <a:solidFill>
                <a:schemeClr val="lt1"/>
              </a:solidFill>
              <a:latin typeface="Arial"/>
              <a:ea typeface="Arial"/>
              <a:cs typeface="Arial"/>
              <a:sym typeface="Arial"/>
            </a:endParaRPr>
          </a:p>
        </p:txBody>
      </p:sp>
      <p:grpSp>
        <p:nvGrpSpPr>
          <p:cNvPr id="1082" name="Google Shape;1082;p95"/>
          <p:cNvGrpSpPr/>
          <p:nvPr/>
        </p:nvGrpSpPr>
        <p:grpSpPr>
          <a:xfrm>
            <a:off x="4960846" y="3683004"/>
            <a:ext cx="1613327" cy="1489825"/>
            <a:chOff x="2036428" y="2565164"/>
            <a:chExt cx="1613327" cy="1489825"/>
          </a:xfrm>
        </p:grpSpPr>
        <p:sp>
          <p:nvSpPr>
            <p:cNvPr id="1083" name="Google Shape;1083;p95"/>
            <p:cNvSpPr/>
            <p:nvPr/>
          </p:nvSpPr>
          <p:spPr>
            <a:xfrm>
              <a:off x="2036428" y="2565164"/>
              <a:ext cx="1613327" cy="1489825"/>
            </a:xfrm>
            <a:custGeom>
              <a:rect b="b" l="l" r="r" t="t"/>
              <a:pathLst>
                <a:path extrusionOk="0" h="64182" w="69510">
                  <a:moveTo>
                    <a:pt x="34755" y="1"/>
                  </a:moveTo>
                  <a:lnTo>
                    <a:pt x="0" y="34755"/>
                  </a:lnTo>
                  <a:lnTo>
                    <a:pt x="25670" y="60413"/>
                  </a:lnTo>
                  <a:cubicBezTo>
                    <a:pt x="28183" y="62925"/>
                    <a:pt x="31472" y="64181"/>
                    <a:pt x="34761" y="64181"/>
                  </a:cubicBezTo>
                  <a:cubicBezTo>
                    <a:pt x="38050" y="64181"/>
                    <a:pt x="41339" y="62925"/>
                    <a:pt x="43851" y="60413"/>
                  </a:cubicBezTo>
                  <a:lnTo>
                    <a:pt x="69509" y="34755"/>
                  </a:lnTo>
                  <a:lnTo>
                    <a:pt x="34755" y="1"/>
                  </a:lnTo>
                  <a:close/>
                </a:path>
              </a:pathLst>
            </a:custGeom>
            <a:solidFill>
              <a:srgbClr val="22D94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084" name="Google Shape;1084;p95"/>
            <p:cNvSpPr/>
            <p:nvPr/>
          </p:nvSpPr>
          <p:spPr>
            <a:xfrm>
              <a:off x="2759628" y="3591064"/>
              <a:ext cx="217779" cy="217524"/>
            </a:xfrm>
            <a:custGeom>
              <a:rect b="b" l="l" r="r" t="t"/>
              <a:pathLst>
                <a:path extrusionOk="0" h="9371" w="9383">
                  <a:moveTo>
                    <a:pt x="2774" y="4180"/>
                  </a:moveTo>
                  <a:cubicBezTo>
                    <a:pt x="3024" y="4180"/>
                    <a:pt x="3215" y="4370"/>
                    <a:pt x="3215" y="4608"/>
                  </a:cubicBezTo>
                  <a:cubicBezTo>
                    <a:pt x="3215" y="4858"/>
                    <a:pt x="3024" y="5049"/>
                    <a:pt x="2774" y="5049"/>
                  </a:cubicBezTo>
                  <a:cubicBezTo>
                    <a:pt x="2536" y="5049"/>
                    <a:pt x="2334" y="4858"/>
                    <a:pt x="2334" y="4608"/>
                  </a:cubicBezTo>
                  <a:cubicBezTo>
                    <a:pt x="2334" y="4370"/>
                    <a:pt x="2536" y="4180"/>
                    <a:pt x="2774" y="4180"/>
                  </a:cubicBezTo>
                  <a:close/>
                  <a:moveTo>
                    <a:pt x="4703" y="4180"/>
                  </a:moveTo>
                  <a:cubicBezTo>
                    <a:pt x="4953" y="4180"/>
                    <a:pt x="5144" y="4370"/>
                    <a:pt x="5144" y="4608"/>
                  </a:cubicBezTo>
                  <a:cubicBezTo>
                    <a:pt x="5144" y="4858"/>
                    <a:pt x="4953" y="5049"/>
                    <a:pt x="4703" y="5049"/>
                  </a:cubicBezTo>
                  <a:cubicBezTo>
                    <a:pt x="4465" y="5049"/>
                    <a:pt x="4263" y="4858"/>
                    <a:pt x="4263" y="4608"/>
                  </a:cubicBezTo>
                  <a:cubicBezTo>
                    <a:pt x="4263" y="4370"/>
                    <a:pt x="4465" y="4180"/>
                    <a:pt x="4703" y="4180"/>
                  </a:cubicBezTo>
                  <a:close/>
                  <a:moveTo>
                    <a:pt x="6691" y="4180"/>
                  </a:moveTo>
                  <a:cubicBezTo>
                    <a:pt x="6941" y="4180"/>
                    <a:pt x="7132" y="4370"/>
                    <a:pt x="7132" y="4608"/>
                  </a:cubicBezTo>
                  <a:cubicBezTo>
                    <a:pt x="7132" y="4858"/>
                    <a:pt x="6941" y="5049"/>
                    <a:pt x="6691" y="5049"/>
                  </a:cubicBezTo>
                  <a:cubicBezTo>
                    <a:pt x="6453" y="5049"/>
                    <a:pt x="6251" y="4858"/>
                    <a:pt x="6251" y="4608"/>
                  </a:cubicBezTo>
                  <a:cubicBezTo>
                    <a:pt x="6251" y="4370"/>
                    <a:pt x="6453" y="4180"/>
                    <a:pt x="6691" y="4180"/>
                  </a:cubicBezTo>
                  <a:close/>
                  <a:moveTo>
                    <a:pt x="4691" y="1"/>
                  </a:moveTo>
                  <a:cubicBezTo>
                    <a:pt x="2108" y="1"/>
                    <a:pt x="0" y="2096"/>
                    <a:pt x="0" y="4692"/>
                  </a:cubicBezTo>
                  <a:cubicBezTo>
                    <a:pt x="0" y="5894"/>
                    <a:pt x="464" y="7002"/>
                    <a:pt x="1215" y="7835"/>
                  </a:cubicBezTo>
                  <a:lnTo>
                    <a:pt x="310" y="9252"/>
                  </a:lnTo>
                  <a:lnTo>
                    <a:pt x="2179" y="8645"/>
                  </a:lnTo>
                  <a:cubicBezTo>
                    <a:pt x="2905" y="9109"/>
                    <a:pt x="3763" y="9371"/>
                    <a:pt x="4691" y="9371"/>
                  </a:cubicBezTo>
                  <a:cubicBezTo>
                    <a:pt x="7287" y="9371"/>
                    <a:pt x="9382" y="7275"/>
                    <a:pt x="9382" y="4692"/>
                  </a:cubicBezTo>
                  <a:cubicBezTo>
                    <a:pt x="9382" y="2096"/>
                    <a:pt x="7287" y="1"/>
                    <a:pt x="4691" y="1"/>
                  </a:cubicBezTo>
                  <a:close/>
                </a:path>
              </a:pathLst>
            </a:custGeom>
            <a:solidFill>
              <a:srgbClr val="22D9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5" name="Google Shape;1085;p95"/>
          <p:cNvGrpSpPr/>
          <p:nvPr/>
        </p:nvGrpSpPr>
        <p:grpSpPr>
          <a:xfrm>
            <a:off x="5712088" y="2830546"/>
            <a:ext cx="1519095" cy="1613501"/>
            <a:chOff x="2728768" y="1758437"/>
            <a:chExt cx="1519095" cy="1613501"/>
          </a:xfrm>
        </p:grpSpPr>
        <p:sp>
          <p:nvSpPr>
            <p:cNvPr id="1086" name="Google Shape;1086;p95"/>
            <p:cNvSpPr/>
            <p:nvPr/>
          </p:nvSpPr>
          <p:spPr>
            <a:xfrm>
              <a:off x="2728768" y="1758437"/>
              <a:ext cx="1519095" cy="1613501"/>
            </a:xfrm>
            <a:custGeom>
              <a:rect b="b" l="l" r="r" t="t"/>
              <a:pathLst>
                <a:path extrusionOk="0" h="69510" w="65450">
                  <a:moveTo>
                    <a:pt x="34755" y="1"/>
                  </a:moveTo>
                  <a:lnTo>
                    <a:pt x="1" y="34755"/>
                  </a:lnTo>
                  <a:lnTo>
                    <a:pt x="34755" y="69509"/>
                  </a:lnTo>
                  <a:lnTo>
                    <a:pt x="60425" y="43839"/>
                  </a:lnTo>
                  <a:cubicBezTo>
                    <a:pt x="65449" y="38827"/>
                    <a:pt x="65449" y="30683"/>
                    <a:pt x="60425" y="25658"/>
                  </a:cubicBezTo>
                  <a:lnTo>
                    <a:pt x="34755" y="1"/>
                  </a:lnTo>
                  <a:close/>
                </a:path>
              </a:pathLst>
            </a:custGeom>
            <a:solidFill>
              <a:srgbClr val="D5970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087" name="Google Shape;1087;p95"/>
            <p:cNvSpPr/>
            <p:nvPr/>
          </p:nvSpPr>
          <p:spPr>
            <a:xfrm>
              <a:off x="3866931" y="2455184"/>
              <a:ext cx="236022" cy="235769"/>
            </a:xfrm>
            <a:custGeom>
              <a:rect b="b" l="l" r="r" t="t"/>
              <a:pathLst>
                <a:path extrusionOk="0" h="10157" w="10169">
                  <a:moveTo>
                    <a:pt x="5084" y="2965"/>
                  </a:moveTo>
                  <a:cubicBezTo>
                    <a:pt x="6251" y="2965"/>
                    <a:pt x="7192" y="3917"/>
                    <a:pt x="7192" y="5084"/>
                  </a:cubicBezTo>
                  <a:cubicBezTo>
                    <a:pt x="7192" y="6251"/>
                    <a:pt x="6251" y="7191"/>
                    <a:pt x="5084" y="7191"/>
                  </a:cubicBezTo>
                  <a:cubicBezTo>
                    <a:pt x="3918" y="7191"/>
                    <a:pt x="2965" y="6251"/>
                    <a:pt x="2965" y="5084"/>
                  </a:cubicBezTo>
                  <a:cubicBezTo>
                    <a:pt x="2965" y="3917"/>
                    <a:pt x="3918" y="2965"/>
                    <a:pt x="5084" y="2965"/>
                  </a:cubicBezTo>
                  <a:close/>
                  <a:moveTo>
                    <a:pt x="4656" y="0"/>
                  </a:moveTo>
                  <a:cubicBezTo>
                    <a:pt x="4537" y="0"/>
                    <a:pt x="4442" y="83"/>
                    <a:pt x="4406" y="203"/>
                  </a:cubicBezTo>
                  <a:lnTo>
                    <a:pt x="4084" y="1346"/>
                  </a:lnTo>
                  <a:cubicBezTo>
                    <a:pt x="3751" y="1441"/>
                    <a:pt x="3441" y="1572"/>
                    <a:pt x="3156" y="1738"/>
                  </a:cubicBezTo>
                  <a:lnTo>
                    <a:pt x="2108" y="1143"/>
                  </a:lnTo>
                  <a:cubicBezTo>
                    <a:pt x="2067" y="1121"/>
                    <a:pt x="2025" y="1110"/>
                    <a:pt x="1983" y="1110"/>
                  </a:cubicBezTo>
                  <a:cubicBezTo>
                    <a:pt x="1914" y="1110"/>
                    <a:pt x="1846" y="1139"/>
                    <a:pt x="1786" y="1191"/>
                  </a:cubicBezTo>
                  <a:lnTo>
                    <a:pt x="1191" y="1786"/>
                  </a:lnTo>
                  <a:cubicBezTo>
                    <a:pt x="1108" y="1869"/>
                    <a:pt x="1096" y="2000"/>
                    <a:pt x="1155" y="2108"/>
                  </a:cubicBezTo>
                  <a:lnTo>
                    <a:pt x="1739" y="3155"/>
                  </a:lnTo>
                  <a:cubicBezTo>
                    <a:pt x="1572" y="3441"/>
                    <a:pt x="1441" y="3751"/>
                    <a:pt x="1358" y="4072"/>
                  </a:cubicBezTo>
                  <a:lnTo>
                    <a:pt x="203" y="4405"/>
                  </a:lnTo>
                  <a:cubicBezTo>
                    <a:pt x="84" y="4429"/>
                    <a:pt x="0" y="4536"/>
                    <a:pt x="0" y="4655"/>
                  </a:cubicBezTo>
                  <a:lnTo>
                    <a:pt x="0" y="5501"/>
                  </a:lnTo>
                  <a:cubicBezTo>
                    <a:pt x="0" y="5620"/>
                    <a:pt x="84" y="5727"/>
                    <a:pt x="203" y="5763"/>
                  </a:cubicBezTo>
                  <a:lnTo>
                    <a:pt x="1358" y="6084"/>
                  </a:lnTo>
                  <a:cubicBezTo>
                    <a:pt x="1441" y="6406"/>
                    <a:pt x="1572" y="6727"/>
                    <a:pt x="1739" y="7001"/>
                  </a:cubicBezTo>
                  <a:lnTo>
                    <a:pt x="1155" y="8049"/>
                  </a:lnTo>
                  <a:cubicBezTo>
                    <a:pt x="1096" y="8156"/>
                    <a:pt x="1108" y="8287"/>
                    <a:pt x="1191" y="8370"/>
                  </a:cubicBezTo>
                  <a:lnTo>
                    <a:pt x="1786" y="8966"/>
                  </a:lnTo>
                  <a:cubicBezTo>
                    <a:pt x="1843" y="9022"/>
                    <a:pt x="1909" y="9050"/>
                    <a:pt x="1975" y="9050"/>
                  </a:cubicBezTo>
                  <a:cubicBezTo>
                    <a:pt x="2020" y="9050"/>
                    <a:pt x="2065" y="9037"/>
                    <a:pt x="2108" y="9013"/>
                  </a:cubicBezTo>
                  <a:lnTo>
                    <a:pt x="3156" y="8430"/>
                  </a:lnTo>
                  <a:cubicBezTo>
                    <a:pt x="3441" y="8596"/>
                    <a:pt x="3751" y="8715"/>
                    <a:pt x="4084" y="8811"/>
                  </a:cubicBezTo>
                  <a:lnTo>
                    <a:pt x="4406" y="9966"/>
                  </a:lnTo>
                  <a:cubicBezTo>
                    <a:pt x="4442" y="10085"/>
                    <a:pt x="4537" y="10156"/>
                    <a:pt x="4656" y="10156"/>
                  </a:cubicBezTo>
                  <a:lnTo>
                    <a:pt x="5513" y="10156"/>
                  </a:lnTo>
                  <a:cubicBezTo>
                    <a:pt x="5632" y="10156"/>
                    <a:pt x="5739" y="10085"/>
                    <a:pt x="5763" y="9966"/>
                  </a:cubicBezTo>
                  <a:lnTo>
                    <a:pt x="6085" y="8811"/>
                  </a:lnTo>
                  <a:cubicBezTo>
                    <a:pt x="6418" y="8715"/>
                    <a:pt x="6728" y="8596"/>
                    <a:pt x="7013" y="8430"/>
                  </a:cubicBezTo>
                  <a:lnTo>
                    <a:pt x="8061" y="9013"/>
                  </a:lnTo>
                  <a:cubicBezTo>
                    <a:pt x="8104" y="9037"/>
                    <a:pt x="8149" y="9050"/>
                    <a:pt x="8194" y="9050"/>
                  </a:cubicBezTo>
                  <a:cubicBezTo>
                    <a:pt x="8260" y="9050"/>
                    <a:pt x="8326" y="9022"/>
                    <a:pt x="8382" y="8966"/>
                  </a:cubicBezTo>
                  <a:lnTo>
                    <a:pt x="8978" y="8370"/>
                  </a:lnTo>
                  <a:cubicBezTo>
                    <a:pt x="9061" y="8287"/>
                    <a:pt x="9073" y="8156"/>
                    <a:pt x="9014" y="8049"/>
                  </a:cubicBezTo>
                  <a:lnTo>
                    <a:pt x="8430" y="7001"/>
                  </a:lnTo>
                  <a:cubicBezTo>
                    <a:pt x="8597" y="6727"/>
                    <a:pt x="8728" y="6418"/>
                    <a:pt x="8811" y="6084"/>
                  </a:cubicBezTo>
                  <a:lnTo>
                    <a:pt x="9966" y="5763"/>
                  </a:lnTo>
                  <a:cubicBezTo>
                    <a:pt x="10085" y="5727"/>
                    <a:pt x="10168" y="5620"/>
                    <a:pt x="10168" y="5501"/>
                  </a:cubicBezTo>
                  <a:lnTo>
                    <a:pt x="10168" y="4655"/>
                  </a:lnTo>
                  <a:cubicBezTo>
                    <a:pt x="10168" y="4536"/>
                    <a:pt x="10085" y="4429"/>
                    <a:pt x="9966" y="4405"/>
                  </a:cubicBezTo>
                  <a:lnTo>
                    <a:pt x="8811" y="4072"/>
                  </a:lnTo>
                  <a:cubicBezTo>
                    <a:pt x="8728" y="3751"/>
                    <a:pt x="8597" y="3441"/>
                    <a:pt x="8430" y="3155"/>
                  </a:cubicBezTo>
                  <a:lnTo>
                    <a:pt x="9014" y="2108"/>
                  </a:lnTo>
                  <a:cubicBezTo>
                    <a:pt x="9073" y="2000"/>
                    <a:pt x="9061" y="1869"/>
                    <a:pt x="8978" y="1786"/>
                  </a:cubicBezTo>
                  <a:lnTo>
                    <a:pt x="8382" y="1191"/>
                  </a:lnTo>
                  <a:cubicBezTo>
                    <a:pt x="8323" y="1139"/>
                    <a:pt x="8255" y="1110"/>
                    <a:pt x="8186" y="1110"/>
                  </a:cubicBezTo>
                  <a:cubicBezTo>
                    <a:pt x="8144" y="1110"/>
                    <a:pt x="8101" y="1121"/>
                    <a:pt x="8061" y="1143"/>
                  </a:cubicBezTo>
                  <a:lnTo>
                    <a:pt x="7013" y="1738"/>
                  </a:lnTo>
                  <a:cubicBezTo>
                    <a:pt x="6728" y="1572"/>
                    <a:pt x="6418" y="1441"/>
                    <a:pt x="6085" y="1346"/>
                  </a:cubicBezTo>
                  <a:lnTo>
                    <a:pt x="5763" y="203"/>
                  </a:lnTo>
                  <a:cubicBezTo>
                    <a:pt x="5727" y="83"/>
                    <a:pt x="5632" y="0"/>
                    <a:pt x="5513" y="0"/>
                  </a:cubicBezTo>
                  <a:close/>
                </a:path>
              </a:pathLst>
            </a:custGeom>
            <a:solidFill>
              <a:srgbClr val="D59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8" name="Google Shape;1088;p95"/>
          <p:cNvSpPr/>
          <p:nvPr/>
        </p:nvSpPr>
        <p:spPr>
          <a:xfrm>
            <a:off x="6162935" y="4090334"/>
            <a:ext cx="1159827" cy="1158048"/>
          </a:xfrm>
          <a:custGeom>
            <a:rect b="b" l="l" r="r" t="t"/>
            <a:pathLst>
              <a:path extrusionOk="0" h="49889" w="49971">
                <a:moveTo>
                  <a:pt x="3715" y="1"/>
                </a:moveTo>
                <a:cubicBezTo>
                  <a:pt x="1667" y="1"/>
                  <a:pt x="0" y="1668"/>
                  <a:pt x="0" y="3727"/>
                </a:cubicBezTo>
                <a:lnTo>
                  <a:pt x="0" y="24504"/>
                </a:lnTo>
                <a:cubicBezTo>
                  <a:pt x="0" y="38365"/>
                  <a:pt x="11112" y="49888"/>
                  <a:pt x="24952" y="49888"/>
                </a:cubicBezTo>
                <a:cubicBezTo>
                  <a:pt x="25009" y="49888"/>
                  <a:pt x="25065" y="49888"/>
                  <a:pt x="25122" y="49888"/>
                </a:cubicBezTo>
                <a:cubicBezTo>
                  <a:pt x="38755" y="49793"/>
                  <a:pt x="49780" y="38767"/>
                  <a:pt x="49875" y="25135"/>
                </a:cubicBezTo>
                <a:cubicBezTo>
                  <a:pt x="49971" y="11216"/>
                  <a:pt x="38410" y="1"/>
                  <a:pt x="24491"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s-CO" sz="1200" u="none" cap="none" strike="noStrike">
                <a:solidFill>
                  <a:srgbClr val="FFFFFF"/>
                </a:solidFill>
                <a:latin typeface="Fira Sans Extra Condensed Medium"/>
                <a:ea typeface="Fira Sans Extra Condensed Medium"/>
                <a:cs typeface="Fira Sans Extra Condensed Medium"/>
                <a:sym typeface="Fira Sans Extra Condensed Medium"/>
              </a:rPr>
              <a:t>Seguimiento y Evaluación</a:t>
            </a:r>
            <a:endParaRPr b="0" i="0" sz="1200" u="none" cap="none" strike="noStrike">
              <a:solidFill>
                <a:srgbClr val="FFFFFF"/>
              </a:solidFill>
              <a:latin typeface="Arial"/>
              <a:ea typeface="Arial"/>
              <a:cs typeface="Arial"/>
              <a:sym typeface="Arial"/>
            </a:endParaRPr>
          </a:p>
        </p:txBody>
      </p:sp>
      <p:sp>
        <p:nvSpPr>
          <p:cNvPr id="1089" name="Google Shape;1089;p95"/>
          <p:cNvSpPr/>
          <p:nvPr/>
        </p:nvSpPr>
        <p:spPr>
          <a:xfrm>
            <a:off x="4950299" y="2196339"/>
            <a:ext cx="1613304" cy="1489871"/>
          </a:xfrm>
          <a:custGeom>
            <a:rect b="b" l="l" r="r" t="t"/>
            <a:pathLst>
              <a:path extrusionOk="0" h="64184" w="69509">
                <a:moveTo>
                  <a:pt x="34755" y="0"/>
                </a:moveTo>
                <a:cubicBezTo>
                  <a:pt x="31465" y="0"/>
                  <a:pt x="28176" y="1253"/>
                  <a:pt x="25670" y="3760"/>
                </a:cubicBezTo>
                <a:lnTo>
                  <a:pt x="0" y="29430"/>
                </a:lnTo>
                <a:lnTo>
                  <a:pt x="34755" y="64184"/>
                </a:lnTo>
                <a:lnTo>
                  <a:pt x="69509" y="29430"/>
                </a:lnTo>
                <a:lnTo>
                  <a:pt x="43839" y="3760"/>
                </a:lnTo>
                <a:cubicBezTo>
                  <a:pt x="41333" y="1253"/>
                  <a:pt x="38044" y="0"/>
                  <a:pt x="34755" y="0"/>
                </a:cubicBezTo>
                <a:close/>
              </a:path>
            </a:pathLst>
          </a:custGeom>
          <a:solidFill>
            <a:srgbClr val="24D1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090" name="Google Shape;1090;p95"/>
          <p:cNvSpPr/>
          <p:nvPr/>
        </p:nvSpPr>
        <p:spPr>
          <a:xfrm>
            <a:off x="6210218" y="2090237"/>
            <a:ext cx="1159827" cy="1157770"/>
          </a:xfrm>
          <a:custGeom>
            <a:rect b="b" l="l" r="r" t="t"/>
            <a:pathLst>
              <a:path extrusionOk="0" h="49877" w="49971">
                <a:moveTo>
                  <a:pt x="24931" y="0"/>
                </a:moveTo>
                <a:cubicBezTo>
                  <a:pt x="11101" y="0"/>
                  <a:pt x="0" y="11531"/>
                  <a:pt x="0" y="25385"/>
                </a:cubicBezTo>
                <a:lnTo>
                  <a:pt x="0" y="46162"/>
                </a:lnTo>
                <a:cubicBezTo>
                  <a:pt x="0" y="48209"/>
                  <a:pt x="1667" y="49876"/>
                  <a:pt x="3715" y="49876"/>
                </a:cubicBezTo>
                <a:lnTo>
                  <a:pt x="24491" y="49876"/>
                </a:lnTo>
                <a:cubicBezTo>
                  <a:pt x="38410" y="49876"/>
                  <a:pt x="49971" y="38673"/>
                  <a:pt x="49875" y="24754"/>
                </a:cubicBezTo>
                <a:cubicBezTo>
                  <a:pt x="49780" y="11122"/>
                  <a:pt x="38755" y="96"/>
                  <a:pt x="25122" y="1"/>
                </a:cubicBezTo>
                <a:cubicBezTo>
                  <a:pt x="25058" y="1"/>
                  <a:pt x="24995" y="0"/>
                  <a:pt x="24931" y="0"/>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s-CO" sz="1200" u="none" cap="none" strike="noStrike">
                <a:solidFill>
                  <a:srgbClr val="FFFFFF"/>
                </a:solidFill>
                <a:latin typeface="Fira Sans Extra Condensed Medium"/>
                <a:ea typeface="Fira Sans Extra Condensed Medium"/>
                <a:cs typeface="Fira Sans Extra Condensed Medium"/>
                <a:sym typeface="Fira Sans Extra Condensed Medium"/>
              </a:rPr>
              <a:t>Fortalecimiento Organizacional y Simplificación de Procesos</a:t>
            </a:r>
            <a:endParaRPr b="0" i="0" sz="1200" u="none" cap="none" strike="noStrike">
              <a:solidFill>
                <a:srgbClr val="FFFFFF"/>
              </a:solidFill>
              <a:latin typeface="Arial"/>
              <a:ea typeface="Arial"/>
              <a:cs typeface="Arial"/>
              <a:sym typeface="Arial"/>
            </a:endParaRPr>
          </a:p>
        </p:txBody>
      </p:sp>
      <p:sp>
        <p:nvSpPr>
          <p:cNvPr id="1091" name="Google Shape;1091;p95"/>
          <p:cNvSpPr/>
          <p:nvPr/>
        </p:nvSpPr>
        <p:spPr>
          <a:xfrm>
            <a:off x="4281258" y="2848931"/>
            <a:ext cx="1518793" cy="1613501"/>
          </a:xfrm>
          <a:custGeom>
            <a:rect b="b" l="l" r="r" t="t"/>
            <a:pathLst>
              <a:path extrusionOk="0" h="69510" w="65437">
                <a:moveTo>
                  <a:pt x="30682" y="1"/>
                </a:moveTo>
                <a:lnTo>
                  <a:pt x="5025" y="25658"/>
                </a:lnTo>
                <a:cubicBezTo>
                  <a:pt x="0" y="30683"/>
                  <a:pt x="0" y="38827"/>
                  <a:pt x="5025" y="43839"/>
                </a:cubicBezTo>
                <a:lnTo>
                  <a:pt x="30682" y="69509"/>
                </a:lnTo>
                <a:lnTo>
                  <a:pt x="65437" y="34755"/>
                </a:lnTo>
                <a:lnTo>
                  <a:pt x="30682" y="1"/>
                </a:lnTo>
                <a:close/>
              </a:path>
            </a:pathLst>
          </a:custGeom>
          <a:solidFill>
            <a:srgbClr val="ED9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092" name="Google Shape;1092;p95"/>
          <p:cNvSpPr/>
          <p:nvPr/>
        </p:nvSpPr>
        <p:spPr>
          <a:xfrm>
            <a:off x="4180780" y="2047017"/>
            <a:ext cx="1159827" cy="1157770"/>
          </a:xfrm>
          <a:custGeom>
            <a:rect b="b" l="l" r="r" t="t"/>
            <a:pathLst>
              <a:path extrusionOk="0" h="49877" w="49971">
                <a:moveTo>
                  <a:pt x="25040" y="0"/>
                </a:moveTo>
                <a:cubicBezTo>
                  <a:pt x="24976" y="0"/>
                  <a:pt x="24912" y="1"/>
                  <a:pt x="24849" y="1"/>
                </a:cubicBezTo>
                <a:cubicBezTo>
                  <a:pt x="11216" y="96"/>
                  <a:pt x="191" y="11122"/>
                  <a:pt x="95" y="24754"/>
                </a:cubicBezTo>
                <a:cubicBezTo>
                  <a:pt x="0" y="38673"/>
                  <a:pt x="11561" y="49876"/>
                  <a:pt x="25480" y="49876"/>
                </a:cubicBezTo>
                <a:lnTo>
                  <a:pt x="46256" y="49876"/>
                </a:lnTo>
                <a:cubicBezTo>
                  <a:pt x="48316" y="49876"/>
                  <a:pt x="49971" y="48209"/>
                  <a:pt x="49971" y="46162"/>
                </a:cubicBezTo>
                <a:lnTo>
                  <a:pt x="49971" y="25385"/>
                </a:lnTo>
                <a:cubicBezTo>
                  <a:pt x="49971" y="11531"/>
                  <a:pt x="38870" y="0"/>
                  <a:pt x="25040"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s-CO" sz="1200" u="none" cap="none" strike="noStrike">
                <a:solidFill>
                  <a:srgbClr val="FFFFFF"/>
                </a:solidFill>
                <a:latin typeface="Fira Sans Extra Condensed Medium"/>
                <a:ea typeface="Fira Sans Extra Condensed Medium"/>
                <a:cs typeface="Fira Sans Extra Condensed Medium"/>
                <a:sym typeface="Fira Sans Extra Condensed Medium"/>
              </a:rPr>
              <a:t>Gestión del Conocimiento y la Innovación</a:t>
            </a:r>
            <a:endParaRPr b="0" i="0" sz="1200" u="none" cap="none" strike="noStrike">
              <a:solidFill>
                <a:srgbClr val="FFFFFF"/>
              </a:solidFill>
              <a:latin typeface="Arial"/>
              <a:ea typeface="Arial"/>
              <a:cs typeface="Arial"/>
              <a:sym typeface="Arial"/>
            </a:endParaRPr>
          </a:p>
        </p:txBody>
      </p:sp>
      <p:sp>
        <p:nvSpPr>
          <p:cNvPr id="1093" name="Google Shape;1093;p95"/>
          <p:cNvSpPr/>
          <p:nvPr/>
        </p:nvSpPr>
        <p:spPr>
          <a:xfrm>
            <a:off x="4205236" y="4090334"/>
            <a:ext cx="1159827" cy="1158048"/>
          </a:xfrm>
          <a:custGeom>
            <a:rect b="b" l="l" r="r" t="t"/>
            <a:pathLst>
              <a:path extrusionOk="0" h="49889" w="49971">
                <a:moveTo>
                  <a:pt x="25480" y="1"/>
                </a:moveTo>
                <a:cubicBezTo>
                  <a:pt x="11561" y="1"/>
                  <a:pt x="0" y="11216"/>
                  <a:pt x="95" y="25135"/>
                </a:cubicBezTo>
                <a:cubicBezTo>
                  <a:pt x="191" y="38767"/>
                  <a:pt x="11216" y="49793"/>
                  <a:pt x="24849" y="49888"/>
                </a:cubicBezTo>
                <a:cubicBezTo>
                  <a:pt x="24905" y="49888"/>
                  <a:pt x="24962" y="49888"/>
                  <a:pt x="25019" y="49888"/>
                </a:cubicBezTo>
                <a:cubicBezTo>
                  <a:pt x="38858" y="49888"/>
                  <a:pt x="49971" y="38365"/>
                  <a:pt x="49971" y="24504"/>
                </a:cubicBezTo>
                <a:lnTo>
                  <a:pt x="49971" y="3727"/>
                </a:lnTo>
                <a:cubicBezTo>
                  <a:pt x="49971" y="1668"/>
                  <a:pt x="48316" y="1"/>
                  <a:pt x="46256"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s-CO" sz="1200" u="none" cap="none" strike="noStrike">
                <a:solidFill>
                  <a:srgbClr val="FFFFFF"/>
                </a:solidFill>
                <a:latin typeface="Fira Sans Extra Condensed Medium"/>
                <a:ea typeface="Fira Sans Extra Condensed Medium"/>
                <a:cs typeface="Fira Sans Extra Condensed Medium"/>
                <a:sym typeface="Fira Sans Extra Condensed Medium"/>
              </a:rPr>
              <a:t>Control Interno</a:t>
            </a:r>
            <a:endParaRPr b="0" i="0" sz="1200" u="none" cap="none" strike="noStrike">
              <a:solidFill>
                <a:srgbClr val="FFFFFF"/>
              </a:solidFill>
              <a:latin typeface="Arial"/>
              <a:ea typeface="Arial"/>
              <a:cs typeface="Arial"/>
              <a:sym typeface="Arial"/>
            </a:endParaRPr>
          </a:p>
        </p:txBody>
      </p:sp>
      <p:sp>
        <p:nvSpPr>
          <p:cNvPr id="1094" name="Google Shape;1094;p95"/>
          <p:cNvSpPr/>
          <p:nvPr/>
        </p:nvSpPr>
        <p:spPr>
          <a:xfrm>
            <a:off x="4942419" y="2841328"/>
            <a:ext cx="1629063" cy="1598018"/>
          </a:xfrm>
          <a:custGeom>
            <a:rect b="b" l="l" r="r" t="t"/>
            <a:pathLst>
              <a:path extrusionOk="0" h="68843" w="70188">
                <a:moveTo>
                  <a:pt x="35094" y="1"/>
                </a:moveTo>
                <a:cubicBezTo>
                  <a:pt x="33329" y="1"/>
                  <a:pt x="31564" y="674"/>
                  <a:pt x="30218" y="2019"/>
                </a:cubicBezTo>
                <a:lnTo>
                  <a:pt x="2691" y="29546"/>
                </a:lnTo>
                <a:cubicBezTo>
                  <a:pt x="0" y="32249"/>
                  <a:pt x="0" y="36607"/>
                  <a:pt x="2691" y="39297"/>
                </a:cubicBezTo>
                <a:lnTo>
                  <a:pt x="30218" y="66825"/>
                </a:lnTo>
                <a:cubicBezTo>
                  <a:pt x="31564" y="68170"/>
                  <a:pt x="33329" y="68843"/>
                  <a:pt x="35094" y="68843"/>
                </a:cubicBezTo>
                <a:cubicBezTo>
                  <a:pt x="36859" y="68843"/>
                  <a:pt x="38624" y="68170"/>
                  <a:pt x="39969" y="66825"/>
                </a:cubicBezTo>
                <a:lnTo>
                  <a:pt x="67497" y="39297"/>
                </a:lnTo>
                <a:cubicBezTo>
                  <a:pt x="70187" y="36607"/>
                  <a:pt x="70187" y="32249"/>
                  <a:pt x="67497" y="29546"/>
                </a:cubicBezTo>
                <a:lnTo>
                  <a:pt x="39969" y="2019"/>
                </a:lnTo>
                <a:cubicBezTo>
                  <a:pt x="38624" y="674"/>
                  <a:pt x="36859" y="1"/>
                  <a:pt x="3509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s-CO" sz="2000" u="none" cap="none" strike="noStrike">
                <a:solidFill>
                  <a:srgbClr val="434343"/>
                </a:solidFill>
                <a:latin typeface="Fira Sans Extra Condensed Medium"/>
                <a:ea typeface="Fira Sans Extra Condensed Medium"/>
                <a:cs typeface="Fira Sans Extra Condensed Medium"/>
                <a:sym typeface="Fira Sans Extra Condensed Medium"/>
              </a:rPr>
              <a:t>MIPG</a:t>
            </a:r>
            <a:endParaRPr b="0" i="0" sz="20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grpSp>
        <p:nvGrpSpPr>
          <p:cNvPr id="1095" name="Google Shape;1095;p95"/>
          <p:cNvGrpSpPr/>
          <p:nvPr/>
        </p:nvGrpSpPr>
        <p:grpSpPr>
          <a:xfrm>
            <a:off x="1257130" y="2089127"/>
            <a:ext cx="2661329" cy="1326558"/>
            <a:chOff x="5173195" y="801664"/>
            <a:chExt cx="2690927" cy="698382"/>
          </a:xfrm>
        </p:grpSpPr>
        <p:sp>
          <p:nvSpPr>
            <p:cNvPr id="1096" name="Google Shape;1096;p95"/>
            <p:cNvSpPr txBox="1"/>
            <p:nvPr/>
          </p:nvSpPr>
          <p:spPr>
            <a:xfrm>
              <a:off x="5173195" y="967246"/>
              <a:ext cx="2690927" cy="532800"/>
            </a:xfrm>
            <a:prstGeom prst="rect">
              <a:avLst/>
            </a:prstGeom>
            <a:noFill/>
            <a:ln>
              <a:noFill/>
            </a:ln>
          </p:spPr>
          <p:txBody>
            <a:bodyPr anchorCtr="0" anchor="t" bIns="91425" lIns="91425" spcFirstLastPara="1" rIns="91425" wrap="square" tIns="91425">
              <a:noAutofit/>
            </a:bodyPr>
            <a:lstStyle/>
            <a:p>
              <a:pPr indent="-171450" lvl="0" marL="171450" marR="0" rtl="0" algn="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Delimitación, definición y documentación de la situación</a:t>
              </a:r>
              <a:endParaRPr b="0" i="0" sz="1400" u="none" cap="none" strike="noStrike">
                <a:solidFill>
                  <a:srgbClr val="000000"/>
                </a:solidFill>
                <a:latin typeface="Arial"/>
                <a:ea typeface="Arial"/>
                <a:cs typeface="Arial"/>
                <a:sym typeface="Arial"/>
              </a:endParaRPr>
            </a:p>
            <a:p>
              <a:pPr indent="-171450" lvl="0" marL="171450" marR="0" rtl="0" algn="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Diseño de instrumentos metodológicos para su comprensión</a:t>
              </a:r>
              <a:endParaRPr b="0" i="0" sz="1400" u="none" cap="none" strike="noStrike">
                <a:solidFill>
                  <a:srgbClr val="000000"/>
                </a:solidFill>
                <a:latin typeface="Arial"/>
                <a:ea typeface="Arial"/>
                <a:cs typeface="Arial"/>
                <a:sym typeface="Arial"/>
              </a:endParaRPr>
            </a:p>
            <a:p>
              <a:pPr indent="-171450" lvl="0" marL="171450" marR="0" rtl="0" algn="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Dimensionamiento de recursos</a:t>
              </a:r>
              <a:endParaRPr b="0" i="0" sz="1400" u="none" cap="none" strike="noStrike">
                <a:solidFill>
                  <a:srgbClr val="000000"/>
                </a:solidFill>
                <a:latin typeface="Arial"/>
                <a:ea typeface="Arial"/>
                <a:cs typeface="Arial"/>
                <a:sym typeface="Arial"/>
              </a:endParaRPr>
            </a:p>
            <a:p>
              <a:pPr indent="-171450" lvl="0" marL="171450" marR="0" rtl="0" algn="r">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Planes de Mejoramiento y de Gestión del Cambio</a:t>
              </a:r>
              <a:endParaRPr b="0" i="0" sz="900" u="none" cap="none" strike="noStrike">
                <a:solidFill>
                  <a:srgbClr val="434343"/>
                </a:solidFill>
                <a:latin typeface="Verdana"/>
                <a:ea typeface="Verdana"/>
                <a:cs typeface="Verdana"/>
                <a:sym typeface="Verdana"/>
              </a:endParaRPr>
            </a:p>
          </p:txBody>
        </p:sp>
        <p:sp>
          <p:nvSpPr>
            <p:cNvPr id="1097" name="Google Shape;1097;p95"/>
            <p:cNvSpPr/>
            <p:nvPr/>
          </p:nvSpPr>
          <p:spPr>
            <a:xfrm>
              <a:off x="6460796" y="801664"/>
              <a:ext cx="1297683" cy="153115"/>
            </a:xfrm>
            <a:prstGeom prst="roundRect">
              <a:avLst>
                <a:gd fmla="val 50000" name="adj"/>
              </a:avLst>
            </a:prstGeom>
            <a:solidFill>
              <a:srgbClr val="00B050"/>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1" i="0" lang="es-CO" sz="1200" u="none" cap="none" strike="noStrike">
                  <a:solidFill>
                    <a:srgbClr val="FFFFFF"/>
                  </a:solidFill>
                  <a:latin typeface="Verdana"/>
                  <a:ea typeface="Verdana"/>
                  <a:cs typeface="Verdana"/>
                  <a:sym typeface="Verdana"/>
                </a:rPr>
                <a:t>PLANEAR</a:t>
              </a:r>
              <a:endParaRPr b="1" i="0" sz="1400" u="none" cap="none" strike="noStrike">
                <a:solidFill>
                  <a:srgbClr val="FFFFFF"/>
                </a:solidFill>
                <a:latin typeface="Verdana"/>
                <a:ea typeface="Verdana"/>
                <a:cs typeface="Verdana"/>
                <a:sym typeface="Verdana"/>
              </a:endParaRPr>
            </a:p>
          </p:txBody>
        </p:sp>
      </p:grpSp>
      <p:grpSp>
        <p:nvGrpSpPr>
          <p:cNvPr id="1098" name="Google Shape;1098;p95"/>
          <p:cNvGrpSpPr/>
          <p:nvPr/>
        </p:nvGrpSpPr>
        <p:grpSpPr>
          <a:xfrm>
            <a:off x="7675640" y="2089127"/>
            <a:ext cx="2741152" cy="1374312"/>
            <a:chOff x="5520250" y="1655600"/>
            <a:chExt cx="2328600" cy="1374312"/>
          </a:xfrm>
        </p:grpSpPr>
        <p:sp>
          <p:nvSpPr>
            <p:cNvPr id="1099" name="Google Shape;1099;p95"/>
            <p:cNvSpPr txBox="1"/>
            <p:nvPr/>
          </p:nvSpPr>
          <p:spPr>
            <a:xfrm>
              <a:off x="5520250" y="1983949"/>
              <a:ext cx="2328600" cy="1045963"/>
            </a:xfrm>
            <a:prstGeom prst="rect">
              <a:avLst/>
            </a:prstGeom>
            <a:noFill/>
            <a:ln>
              <a:noFill/>
            </a:ln>
          </p:spPr>
          <p:txBody>
            <a:bodyPr anchorCtr="0" anchor="t" bIns="91425" lIns="91425" spcFirstLastPara="1" rIns="91425" wrap="square" tIns="91425">
              <a:noAutofit/>
            </a:bodyPr>
            <a:lstStyle/>
            <a:p>
              <a:pPr indent="-171450" lvl="0" marL="171450" marR="0" rtl="0" algn="just">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Actividades de ideación, co-creación y elaboración de informes</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Pilotos y testeo </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200"/>
                <a:buFont typeface="Noto Sans Symbols"/>
                <a:buChar char="✔"/>
              </a:pPr>
              <a:r>
                <a:rPr b="0" i="0" lang="es-CO" sz="900" u="none" cap="none" strike="noStrike">
                  <a:solidFill>
                    <a:srgbClr val="434343"/>
                  </a:solidFill>
                  <a:latin typeface="Verdana"/>
                  <a:ea typeface="Verdana"/>
                  <a:cs typeface="Verdana"/>
                  <a:sym typeface="Verdana"/>
                </a:rPr>
                <a:t>Tareas de la ruta crítica de implementación de la mejora o la innovación</a:t>
              </a:r>
              <a:endParaRPr b="0" i="0" sz="900" u="none" cap="none" strike="noStrike">
                <a:solidFill>
                  <a:srgbClr val="434343"/>
                </a:solidFill>
                <a:latin typeface="Verdana"/>
                <a:ea typeface="Verdana"/>
                <a:cs typeface="Verdana"/>
                <a:sym typeface="Verdana"/>
              </a:endParaRPr>
            </a:p>
          </p:txBody>
        </p:sp>
        <p:sp>
          <p:nvSpPr>
            <p:cNvPr id="1100" name="Google Shape;1100;p95"/>
            <p:cNvSpPr/>
            <p:nvPr/>
          </p:nvSpPr>
          <p:spPr>
            <a:xfrm>
              <a:off x="5642864" y="1655600"/>
              <a:ext cx="788297" cy="290838"/>
            </a:xfrm>
            <a:prstGeom prst="roundRect">
              <a:avLst>
                <a:gd fmla="val 50000" name="adj"/>
              </a:avLst>
            </a:pr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s-CO" sz="1200" u="none" cap="none" strike="noStrike">
                  <a:solidFill>
                    <a:srgbClr val="FFFFFF"/>
                  </a:solidFill>
                  <a:latin typeface="Verdana"/>
                  <a:ea typeface="Verdana"/>
                  <a:cs typeface="Verdana"/>
                  <a:sym typeface="Verdana"/>
                </a:rPr>
                <a:t>HACER</a:t>
              </a:r>
              <a:endParaRPr b="1" i="0" sz="1400" u="none" cap="none" strike="noStrike">
                <a:solidFill>
                  <a:srgbClr val="FFFFFF"/>
                </a:solidFill>
                <a:latin typeface="Verdana"/>
                <a:ea typeface="Verdana"/>
                <a:cs typeface="Verdana"/>
                <a:sym typeface="Verdana"/>
              </a:endParaRPr>
            </a:p>
          </p:txBody>
        </p:sp>
      </p:grpSp>
      <p:grpSp>
        <p:nvGrpSpPr>
          <p:cNvPr id="1101" name="Google Shape;1101;p95"/>
          <p:cNvGrpSpPr/>
          <p:nvPr/>
        </p:nvGrpSpPr>
        <p:grpSpPr>
          <a:xfrm>
            <a:off x="1419815" y="4306764"/>
            <a:ext cx="2489137" cy="808751"/>
            <a:chOff x="5225912" y="2540161"/>
            <a:chExt cx="3676378" cy="808751"/>
          </a:xfrm>
        </p:grpSpPr>
        <p:sp>
          <p:nvSpPr>
            <p:cNvPr id="1102" name="Google Shape;1102;p95"/>
            <p:cNvSpPr txBox="1"/>
            <p:nvPr/>
          </p:nvSpPr>
          <p:spPr>
            <a:xfrm>
              <a:off x="5225912" y="2816112"/>
              <a:ext cx="3676378" cy="532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s-CO" sz="900" u="none" cap="none" strike="noStrike">
                  <a:solidFill>
                    <a:srgbClr val="434343"/>
                  </a:solidFill>
                  <a:latin typeface="Verdana"/>
                  <a:ea typeface="Verdana"/>
                  <a:cs typeface="Verdana"/>
                  <a:sym typeface="Verdana"/>
                </a:rPr>
                <a:t>Identificación de posibles ajustes como parte del período de prueba de la mejora</a:t>
              </a:r>
              <a:endParaRPr b="0" i="0" sz="900" u="none" cap="none" strike="noStrike">
                <a:solidFill>
                  <a:srgbClr val="434343"/>
                </a:solidFill>
                <a:latin typeface="Verdana"/>
                <a:ea typeface="Verdana"/>
                <a:cs typeface="Verdana"/>
                <a:sym typeface="Verdana"/>
              </a:endParaRPr>
            </a:p>
          </p:txBody>
        </p:sp>
        <p:sp>
          <p:nvSpPr>
            <p:cNvPr id="1103" name="Google Shape;1103;p95"/>
            <p:cNvSpPr/>
            <p:nvPr/>
          </p:nvSpPr>
          <p:spPr>
            <a:xfrm>
              <a:off x="6904524" y="2540161"/>
              <a:ext cx="1825532" cy="249916"/>
            </a:xfrm>
            <a:prstGeom prst="roundRect">
              <a:avLst>
                <a:gd fmla="val 50000" name="adj"/>
              </a:avLst>
            </a:prstGeom>
            <a:solidFill>
              <a:srgbClr val="D5970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s-CO" sz="1200" u="none" cap="none" strike="noStrike">
                  <a:solidFill>
                    <a:srgbClr val="FFFFFF"/>
                  </a:solidFill>
                  <a:latin typeface="Verdana"/>
                  <a:ea typeface="Verdana"/>
                  <a:cs typeface="Verdana"/>
                  <a:sym typeface="Verdana"/>
                </a:rPr>
                <a:t>VERIFICAR</a:t>
              </a:r>
              <a:endParaRPr b="1" i="0" sz="1400" u="none" cap="none" strike="noStrike">
                <a:solidFill>
                  <a:srgbClr val="FFFFFF"/>
                </a:solidFill>
                <a:latin typeface="Verdana"/>
                <a:ea typeface="Verdana"/>
                <a:cs typeface="Verdana"/>
                <a:sym typeface="Verdana"/>
              </a:endParaRPr>
            </a:p>
          </p:txBody>
        </p:sp>
      </p:grpSp>
      <p:grpSp>
        <p:nvGrpSpPr>
          <p:cNvPr id="1104" name="Google Shape;1104;p95"/>
          <p:cNvGrpSpPr/>
          <p:nvPr/>
        </p:nvGrpSpPr>
        <p:grpSpPr>
          <a:xfrm>
            <a:off x="7650245" y="4308457"/>
            <a:ext cx="2636740" cy="807222"/>
            <a:chOff x="5500849" y="3501425"/>
            <a:chExt cx="3652900" cy="807222"/>
          </a:xfrm>
        </p:grpSpPr>
        <p:sp>
          <p:nvSpPr>
            <p:cNvPr id="1105" name="Google Shape;1105;p95"/>
            <p:cNvSpPr txBox="1"/>
            <p:nvPr/>
          </p:nvSpPr>
          <p:spPr>
            <a:xfrm>
              <a:off x="5500849" y="3775847"/>
              <a:ext cx="3652900" cy="532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s-CO" sz="900" u="none" cap="none" strike="noStrike">
                  <a:solidFill>
                    <a:srgbClr val="434343"/>
                  </a:solidFill>
                  <a:latin typeface="Verdana"/>
                  <a:ea typeface="Verdana"/>
                  <a:cs typeface="Verdana"/>
                  <a:sym typeface="Verdana"/>
                </a:rPr>
                <a:t>Se comparan los resultados obtenidos con el desempeño del proceso del proceso antes y después de la mejora.</a:t>
              </a:r>
              <a:endParaRPr b="0" i="0" sz="900" u="none" cap="none" strike="noStrike">
                <a:solidFill>
                  <a:srgbClr val="434343"/>
                </a:solidFill>
                <a:latin typeface="Verdana"/>
                <a:ea typeface="Verdana"/>
                <a:cs typeface="Verdana"/>
                <a:sym typeface="Verdana"/>
              </a:endParaRPr>
            </a:p>
          </p:txBody>
        </p:sp>
        <p:sp>
          <p:nvSpPr>
            <p:cNvPr id="1106" name="Google Shape;1106;p95"/>
            <p:cNvSpPr/>
            <p:nvPr/>
          </p:nvSpPr>
          <p:spPr>
            <a:xfrm>
              <a:off x="5667365" y="3501425"/>
              <a:ext cx="1606807" cy="249916"/>
            </a:xfrm>
            <a:prstGeom prst="roundRect">
              <a:avLst>
                <a:gd fmla="val 50000" name="adj"/>
              </a:avLst>
            </a:pr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s-CO" sz="1200" u="none" cap="none" strike="noStrike">
                  <a:solidFill>
                    <a:srgbClr val="FFFFFF"/>
                  </a:solidFill>
                  <a:latin typeface="Verdana"/>
                  <a:ea typeface="Verdana"/>
                  <a:cs typeface="Verdana"/>
                  <a:sym typeface="Verdana"/>
                </a:rPr>
                <a:t>ACTUAR</a:t>
              </a:r>
              <a:endParaRPr b="1" i="0" sz="1200" u="none" cap="none" strike="noStrike">
                <a:solidFill>
                  <a:srgbClr val="FFFFFF"/>
                </a:solidFill>
                <a:latin typeface="Verdana"/>
                <a:ea typeface="Verdana"/>
                <a:cs typeface="Verdana"/>
                <a:sym typeface="Verdana"/>
              </a:endParaRPr>
            </a:p>
          </p:txBody>
        </p:sp>
      </p:grpSp>
      <p:sp>
        <p:nvSpPr>
          <p:cNvPr id="1107" name="Google Shape;1107;p95"/>
          <p:cNvSpPr/>
          <p:nvPr/>
        </p:nvSpPr>
        <p:spPr>
          <a:xfrm>
            <a:off x="4146490" y="1327165"/>
            <a:ext cx="3357044" cy="378650"/>
          </a:xfrm>
          <a:prstGeom prst="roundRect">
            <a:avLst>
              <a:gd fmla="val 16667"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CO" sz="1200" u="none" cap="none" strike="noStrike">
                <a:solidFill>
                  <a:srgbClr val="434343"/>
                </a:solidFill>
                <a:latin typeface="Verdana"/>
                <a:ea typeface="Verdana"/>
                <a:cs typeface="Verdana"/>
                <a:sym typeface="Verdana"/>
              </a:rPr>
              <a:t>SISTEMA DE GESTIÓN DE CALIDAD</a:t>
            </a:r>
            <a:endParaRPr b="1" i="0" sz="1200" u="none" cap="none" strike="noStrike">
              <a:solidFill>
                <a:srgbClr val="434343"/>
              </a:solidFill>
              <a:latin typeface="Verdana"/>
              <a:ea typeface="Verdana"/>
              <a:cs typeface="Verdana"/>
              <a:sym typeface="Verdana"/>
            </a:endParaRPr>
          </a:p>
        </p:txBody>
      </p:sp>
      <p:sp>
        <p:nvSpPr>
          <p:cNvPr id="1108" name="Google Shape;1108;p95"/>
          <p:cNvSpPr/>
          <p:nvPr/>
        </p:nvSpPr>
        <p:spPr>
          <a:xfrm>
            <a:off x="2954643" y="1372675"/>
            <a:ext cx="927961" cy="507997"/>
          </a:xfrm>
          <a:prstGeom prst="bentArrow">
            <a:avLst>
              <a:gd fmla="val 26076" name="adj1"/>
              <a:gd fmla="val 25000" name="adj2"/>
              <a:gd fmla="val 25000" name="adj3"/>
              <a:gd fmla="val 75000" name="adj4"/>
            </a:avLst>
          </a:prstGeom>
          <a:gradFill>
            <a:gsLst>
              <a:gs pos="0">
                <a:schemeClr val="lt1"/>
              </a:gs>
              <a:gs pos="100000">
                <a:schemeClr val="dk2"/>
              </a:gs>
            </a:gsLst>
            <a:lin ang="10800025" scaled="0"/>
          </a:gradFill>
          <a:ln cap="flat" cmpd="sng" w="9525">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Medium"/>
              <a:ea typeface="Montserrat Medium"/>
              <a:cs typeface="Montserrat Medium"/>
              <a:sym typeface="Montserrat Medium"/>
            </a:endParaRPr>
          </a:p>
        </p:txBody>
      </p:sp>
      <p:sp>
        <p:nvSpPr>
          <p:cNvPr id="1109" name="Google Shape;1109;p95"/>
          <p:cNvSpPr/>
          <p:nvPr/>
        </p:nvSpPr>
        <p:spPr>
          <a:xfrm rot="5400000">
            <a:off x="7863706" y="1223693"/>
            <a:ext cx="590660" cy="927959"/>
          </a:xfrm>
          <a:prstGeom prst="bentArrow">
            <a:avLst>
              <a:gd fmla="val 26076" name="adj1"/>
              <a:gd fmla="val 16036" name="adj2"/>
              <a:gd fmla="val 25000" name="adj3"/>
              <a:gd fmla="val 75000" name="adj4"/>
            </a:avLst>
          </a:prstGeom>
          <a:gradFill>
            <a:gsLst>
              <a:gs pos="0">
                <a:schemeClr val="lt1"/>
              </a:gs>
              <a:gs pos="100000">
                <a:schemeClr val="dk2"/>
              </a:gs>
            </a:gsLst>
            <a:lin ang="10800025" scaled="0"/>
          </a:gradFill>
          <a:ln cap="flat" cmpd="sng" w="9525">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Medium"/>
              <a:ea typeface="Montserrat Medium"/>
              <a:cs typeface="Montserrat Medium"/>
              <a:sym typeface="Montserrat Medium"/>
            </a:endParaRPr>
          </a:p>
        </p:txBody>
      </p:sp>
      <p:sp>
        <p:nvSpPr>
          <p:cNvPr id="1110" name="Google Shape;1110;p95"/>
          <p:cNvSpPr/>
          <p:nvPr/>
        </p:nvSpPr>
        <p:spPr>
          <a:xfrm flipH="1">
            <a:off x="3886480" y="5361686"/>
            <a:ext cx="4030687" cy="151554"/>
          </a:xfrm>
          <a:prstGeom prst="rightArrow">
            <a:avLst>
              <a:gd fmla="val 79151" name="adj1"/>
              <a:gd fmla="val 50000" name="adj2"/>
            </a:avLst>
          </a:prstGeom>
          <a:gradFill>
            <a:gsLst>
              <a:gs pos="0">
                <a:schemeClr val="lt1"/>
              </a:gs>
              <a:gs pos="100000">
                <a:schemeClr val="dk2"/>
              </a:gs>
            </a:gsLst>
            <a:lin ang="10800025" scaled="0"/>
          </a:gradFill>
          <a:ln cap="flat" cmpd="sng" w="9525">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Medium"/>
              <a:ea typeface="Montserrat Medium"/>
              <a:cs typeface="Montserrat Medium"/>
              <a:sym typeface="Montserrat Medium"/>
            </a:endParaRPr>
          </a:p>
        </p:txBody>
      </p:sp>
      <p:sp>
        <p:nvSpPr>
          <p:cNvPr id="1111" name="Google Shape;1111;p95"/>
          <p:cNvSpPr/>
          <p:nvPr/>
        </p:nvSpPr>
        <p:spPr>
          <a:xfrm rot="5400000">
            <a:off x="8105706" y="3721274"/>
            <a:ext cx="858363" cy="176256"/>
          </a:xfrm>
          <a:prstGeom prst="rightArrow">
            <a:avLst>
              <a:gd fmla="val 50000" name="adj1"/>
              <a:gd fmla="val 50000" name="adj2"/>
            </a:avLst>
          </a:prstGeom>
          <a:gradFill>
            <a:gsLst>
              <a:gs pos="0">
                <a:schemeClr val="lt1"/>
              </a:gs>
              <a:gs pos="100000">
                <a:schemeClr val="dk2"/>
              </a:gs>
            </a:gsLst>
            <a:lin ang="10800025" scaled="0"/>
          </a:gradFill>
          <a:ln cap="flat" cmpd="sng" w="9525">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Medium"/>
              <a:ea typeface="Montserrat Medium"/>
              <a:cs typeface="Montserrat Medium"/>
              <a:sym typeface="Montserrat Medium"/>
            </a:endParaRPr>
          </a:p>
        </p:txBody>
      </p:sp>
      <p:sp>
        <p:nvSpPr>
          <p:cNvPr id="1112" name="Google Shape;1112;p95"/>
          <p:cNvSpPr/>
          <p:nvPr/>
        </p:nvSpPr>
        <p:spPr>
          <a:xfrm flipH="1" rot="5400000">
            <a:off x="2637600" y="3768193"/>
            <a:ext cx="787433" cy="153347"/>
          </a:xfrm>
          <a:prstGeom prst="rightArrow">
            <a:avLst>
              <a:gd fmla="val 50000" name="adj1"/>
              <a:gd fmla="val 50000" name="adj2"/>
            </a:avLst>
          </a:prstGeom>
          <a:gradFill>
            <a:gsLst>
              <a:gs pos="0">
                <a:schemeClr val="lt1"/>
              </a:gs>
              <a:gs pos="100000">
                <a:schemeClr val="dk2"/>
              </a:gs>
            </a:gsLst>
            <a:lin ang="10800025" scaled="0"/>
          </a:gradFill>
          <a:ln cap="flat" cmpd="sng" w="9525">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96"/>
          <p:cNvSpPr/>
          <p:nvPr/>
        </p:nvSpPr>
        <p:spPr>
          <a:xfrm>
            <a:off x="2317593" y="898739"/>
            <a:ext cx="3000000" cy="408292"/>
          </a:xfrm>
          <a:prstGeom prst="roundRect">
            <a:avLst>
              <a:gd fmla="val 16667" name="adj"/>
            </a:avLst>
          </a:pr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CO" sz="1600" u="none" cap="none" strike="noStrike">
                <a:solidFill>
                  <a:schemeClr val="dk1"/>
                </a:solidFill>
                <a:latin typeface="Verdana"/>
                <a:ea typeface="Verdana"/>
                <a:cs typeface="Verdana"/>
                <a:sym typeface="Verdana"/>
              </a:rPr>
              <a:t>Nuevo Paradigma</a:t>
            </a:r>
            <a:endParaRPr b="0" i="0" sz="1600" u="none" cap="none" strike="noStrike">
              <a:solidFill>
                <a:schemeClr val="dk1"/>
              </a:solidFill>
              <a:latin typeface="Verdana"/>
              <a:ea typeface="Verdana"/>
              <a:cs typeface="Verdana"/>
              <a:sym typeface="Verdana"/>
            </a:endParaRPr>
          </a:p>
        </p:txBody>
      </p:sp>
      <p:sp>
        <p:nvSpPr>
          <p:cNvPr id="1118" name="Google Shape;1118;p96"/>
          <p:cNvSpPr/>
          <p:nvPr/>
        </p:nvSpPr>
        <p:spPr>
          <a:xfrm>
            <a:off x="6713985" y="898054"/>
            <a:ext cx="3000000" cy="408292"/>
          </a:xfrm>
          <a:prstGeom prst="roundRect">
            <a:avLst>
              <a:gd fmla="val 16667" name="adj"/>
            </a:avLst>
          </a:pr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CO" sz="1600" u="none" cap="none" strike="noStrike">
                <a:solidFill>
                  <a:schemeClr val="dk1"/>
                </a:solidFill>
                <a:latin typeface="Verdana"/>
                <a:ea typeface="Verdana"/>
                <a:cs typeface="Verdana"/>
                <a:sym typeface="Verdana"/>
              </a:rPr>
              <a:t>Paradigma Obsoleto</a:t>
            </a:r>
            <a:endParaRPr b="0" i="0" sz="1600" u="none" cap="none" strike="noStrike">
              <a:solidFill>
                <a:schemeClr val="dk1"/>
              </a:solidFill>
              <a:latin typeface="Verdana"/>
              <a:ea typeface="Verdana"/>
              <a:cs typeface="Verdana"/>
              <a:sym typeface="Verdana"/>
            </a:endParaRPr>
          </a:p>
        </p:txBody>
      </p:sp>
      <p:sp>
        <p:nvSpPr>
          <p:cNvPr id="1119" name="Google Shape;1119;p96"/>
          <p:cNvSpPr/>
          <p:nvPr/>
        </p:nvSpPr>
        <p:spPr>
          <a:xfrm>
            <a:off x="5650089" y="1643880"/>
            <a:ext cx="731400" cy="731400"/>
          </a:xfrm>
          <a:prstGeom prst="ellipse">
            <a:avLst/>
          </a:prstGeom>
          <a:gradFill>
            <a:gsLst>
              <a:gs pos="0">
                <a:schemeClr val="lt1"/>
              </a:gs>
              <a:gs pos="100000">
                <a:schemeClr val="dk2"/>
              </a:gs>
            </a:gsLst>
            <a:lin ang="2700006"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Verdana"/>
              <a:ea typeface="Verdana"/>
              <a:cs typeface="Verdana"/>
              <a:sym typeface="Verdana"/>
            </a:endParaRPr>
          </a:p>
        </p:txBody>
      </p:sp>
      <p:sp>
        <p:nvSpPr>
          <p:cNvPr id="1120" name="Google Shape;1120;p96"/>
          <p:cNvSpPr/>
          <p:nvPr/>
        </p:nvSpPr>
        <p:spPr>
          <a:xfrm>
            <a:off x="5650089" y="2549825"/>
            <a:ext cx="731400" cy="731400"/>
          </a:xfrm>
          <a:prstGeom prst="ellipse">
            <a:avLst/>
          </a:prstGeom>
          <a:gradFill>
            <a:gsLst>
              <a:gs pos="0">
                <a:schemeClr val="accent2"/>
              </a:gs>
              <a:gs pos="100000">
                <a:schemeClr val="accent3"/>
              </a:gs>
            </a:gsLst>
            <a:lin ang="2700006"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Verdana"/>
              <a:ea typeface="Verdana"/>
              <a:cs typeface="Verdana"/>
              <a:sym typeface="Verdana"/>
            </a:endParaRPr>
          </a:p>
        </p:txBody>
      </p:sp>
      <p:sp>
        <p:nvSpPr>
          <p:cNvPr id="1121" name="Google Shape;1121;p96"/>
          <p:cNvSpPr/>
          <p:nvPr/>
        </p:nvSpPr>
        <p:spPr>
          <a:xfrm>
            <a:off x="5647948" y="3463377"/>
            <a:ext cx="731400" cy="7314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Verdana"/>
              <a:ea typeface="Verdana"/>
              <a:cs typeface="Verdana"/>
              <a:sym typeface="Verdana"/>
            </a:endParaRPr>
          </a:p>
        </p:txBody>
      </p:sp>
      <p:sp>
        <p:nvSpPr>
          <p:cNvPr id="1122" name="Google Shape;1122;p96"/>
          <p:cNvSpPr txBox="1"/>
          <p:nvPr/>
        </p:nvSpPr>
        <p:spPr>
          <a:xfrm>
            <a:off x="6762495" y="2791639"/>
            <a:ext cx="3411301"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Soluciones impuestas de arriba hacia abajo</a:t>
            </a:r>
            <a:endParaRPr b="0" i="0" sz="1100" u="none" cap="none" strike="noStrike">
              <a:solidFill>
                <a:schemeClr val="dk1"/>
              </a:solidFill>
              <a:latin typeface="Verdana"/>
              <a:ea typeface="Verdana"/>
              <a:cs typeface="Verdana"/>
              <a:sym typeface="Verdana"/>
            </a:endParaRPr>
          </a:p>
        </p:txBody>
      </p:sp>
      <p:sp>
        <p:nvSpPr>
          <p:cNvPr id="1123" name="Google Shape;1123;p96"/>
          <p:cNvSpPr txBox="1"/>
          <p:nvPr/>
        </p:nvSpPr>
        <p:spPr>
          <a:xfrm>
            <a:off x="6759672" y="3519353"/>
            <a:ext cx="3812119"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Barreras por desconfianza o estructuras de poder</a:t>
            </a:r>
            <a:endParaRPr b="0" i="0" sz="1100" u="none" cap="none" strike="noStrike">
              <a:solidFill>
                <a:schemeClr val="dk1"/>
              </a:solidFill>
              <a:latin typeface="Verdana"/>
              <a:ea typeface="Verdana"/>
              <a:cs typeface="Verdana"/>
              <a:sym typeface="Verdana"/>
            </a:endParaRPr>
          </a:p>
        </p:txBody>
      </p:sp>
      <p:sp>
        <p:nvSpPr>
          <p:cNvPr id="1124" name="Google Shape;1124;p96"/>
          <p:cNvSpPr txBox="1"/>
          <p:nvPr/>
        </p:nvSpPr>
        <p:spPr>
          <a:xfrm>
            <a:off x="6739552" y="2449987"/>
            <a:ext cx="3876041" cy="408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Acciones improvisadas y sin seguimiento estructurado</a:t>
            </a:r>
            <a:endParaRPr b="0" i="0" sz="1100" u="none" cap="none" strike="noStrike">
              <a:solidFill>
                <a:schemeClr val="dk1"/>
              </a:solidFill>
              <a:latin typeface="Verdana"/>
              <a:ea typeface="Verdana"/>
              <a:cs typeface="Verdana"/>
              <a:sym typeface="Verdana"/>
            </a:endParaRPr>
          </a:p>
        </p:txBody>
      </p:sp>
      <p:sp>
        <p:nvSpPr>
          <p:cNvPr id="1125" name="Google Shape;1125;p96"/>
          <p:cNvSpPr txBox="1"/>
          <p:nvPr/>
        </p:nvSpPr>
        <p:spPr>
          <a:xfrm>
            <a:off x="6762487" y="3088505"/>
            <a:ext cx="3396016" cy="408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La innovación se hace por moda o requisito</a:t>
            </a:r>
            <a:endParaRPr b="0" i="0" sz="1100" u="none" cap="none" strike="noStrike">
              <a:solidFill>
                <a:schemeClr val="dk1"/>
              </a:solidFill>
              <a:latin typeface="Verdana"/>
              <a:ea typeface="Verdana"/>
              <a:cs typeface="Verdana"/>
              <a:sym typeface="Verdana"/>
            </a:endParaRPr>
          </a:p>
        </p:txBody>
      </p:sp>
      <p:sp>
        <p:nvSpPr>
          <p:cNvPr id="1126" name="Google Shape;1126;p96"/>
          <p:cNvSpPr txBox="1"/>
          <p:nvPr/>
        </p:nvSpPr>
        <p:spPr>
          <a:xfrm>
            <a:off x="6713985" y="1608617"/>
            <a:ext cx="3757879" cy="408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Se formulan acciones sin comprender a fondo el problema</a:t>
            </a:r>
            <a:endParaRPr b="0" i="0" sz="1100" u="none" cap="none" strike="noStrike">
              <a:solidFill>
                <a:schemeClr val="dk1"/>
              </a:solidFill>
              <a:latin typeface="Verdana"/>
              <a:ea typeface="Verdana"/>
              <a:cs typeface="Verdana"/>
              <a:sym typeface="Verdana"/>
            </a:endParaRPr>
          </a:p>
        </p:txBody>
      </p:sp>
      <p:sp>
        <p:nvSpPr>
          <p:cNvPr id="1127" name="Google Shape;1127;p96"/>
          <p:cNvSpPr txBox="1"/>
          <p:nvPr/>
        </p:nvSpPr>
        <p:spPr>
          <a:xfrm>
            <a:off x="6737113" y="1939165"/>
            <a:ext cx="3850676"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Mejora aislada, sin considerar impactos en otras áreas</a:t>
            </a:r>
            <a:endParaRPr b="0" i="0" sz="1100" u="none" cap="none" strike="noStrike">
              <a:solidFill>
                <a:schemeClr val="dk1"/>
              </a:solidFill>
              <a:latin typeface="Verdana"/>
              <a:ea typeface="Verdana"/>
              <a:cs typeface="Verdana"/>
              <a:sym typeface="Verdana"/>
            </a:endParaRPr>
          </a:p>
        </p:txBody>
      </p:sp>
      <p:sp>
        <p:nvSpPr>
          <p:cNvPr id="1128" name="Google Shape;1128;p96"/>
          <p:cNvSpPr txBox="1"/>
          <p:nvPr/>
        </p:nvSpPr>
        <p:spPr>
          <a:xfrm>
            <a:off x="1433690" y="2338287"/>
            <a:ext cx="3858336" cy="4083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Basado en datos, metodologías y ciclos como PHVA</a:t>
            </a:r>
            <a:endParaRPr b="0" i="0" sz="1100" u="none" cap="none" strike="noStrike">
              <a:solidFill>
                <a:schemeClr val="dk1"/>
              </a:solidFill>
              <a:latin typeface="Verdana"/>
              <a:ea typeface="Verdana"/>
              <a:cs typeface="Verdana"/>
              <a:sym typeface="Verdana"/>
            </a:endParaRPr>
          </a:p>
        </p:txBody>
      </p:sp>
      <p:sp>
        <p:nvSpPr>
          <p:cNvPr id="1129" name="Google Shape;1129;p96"/>
          <p:cNvSpPr txBox="1"/>
          <p:nvPr/>
        </p:nvSpPr>
        <p:spPr>
          <a:xfrm>
            <a:off x="2269091" y="2774814"/>
            <a:ext cx="3000000" cy="408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Promueve participación y co-creación</a:t>
            </a:r>
            <a:endParaRPr b="0" i="0" sz="1100" u="none" cap="none" strike="noStrike">
              <a:solidFill>
                <a:schemeClr val="dk1"/>
              </a:solidFill>
              <a:latin typeface="Verdana"/>
              <a:ea typeface="Verdana"/>
              <a:cs typeface="Verdana"/>
              <a:sym typeface="Verdana"/>
            </a:endParaRPr>
          </a:p>
        </p:txBody>
      </p:sp>
      <p:sp>
        <p:nvSpPr>
          <p:cNvPr id="1130" name="Google Shape;1130;p96"/>
          <p:cNvSpPr txBox="1"/>
          <p:nvPr/>
        </p:nvSpPr>
        <p:spPr>
          <a:xfrm>
            <a:off x="1456971" y="1627358"/>
            <a:ext cx="3858175" cy="4083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Análisis situacional (problema, causa raíz, entorno sociotécnico)</a:t>
            </a:r>
            <a:endParaRPr b="0" i="0" sz="1100" u="none" cap="none" strike="noStrike">
              <a:solidFill>
                <a:schemeClr val="dk1"/>
              </a:solidFill>
              <a:latin typeface="Verdana"/>
              <a:ea typeface="Verdana"/>
              <a:cs typeface="Verdana"/>
              <a:sym typeface="Verdana"/>
            </a:endParaRPr>
          </a:p>
        </p:txBody>
      </p:sp>
      <p:sp>
        <p:nvSpPr>
          <p:cNvPr id="1131" name="Google Shape;1131;p96"/>
          <p:cNvSpPr txBox="1"/>
          <p:nvPr/>
        </p:nvSpPr>
        <p:spPr>
          <a:xfrm>
            <a:off x="1676369" y="2009580"/>
            <a:ext cx="3615657" cy="408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Mejora sistémica, considera interdependencias</a:t>
            </a:r>
            <a:endParaRPr b="0" i="0" sz="1100" u="none" cap="none" strike="noStrike">
              <a:solidFill>
                <a:schemeClr val="dk1"/>
              </a:solidFill>
              <a:latin typeface="Verdana"/>
              <a:ea typeface="Verdana"/>
              <a:cs typeface="Verdana"/>
              <a:sym typeface="Verdana"/>
            </a:endParaRPr>
          </a:p>
        </p:txBody>
      </p:sp>
      <p:sp>
        <p:nvSpPr>
          <p:cNvPr id="1132" name="Google Shape;1132;p96"/>
          <p:cNvSpPr txBox="1"/>
          <p:nvPr/>
        </p:nvSpPr>
        <p:spPr>
          <a:xfrm>
            <a:off x="2254838" y="3086250"/>
            <a:ext cx="3000000" cy="4083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La innovación busca crear valor público</a:t>
            </a:r>
            <a:endParaRPr b="0" i="0" sz="1100" u="none" cap="none" strike="noStrike">
              <a:solidFill>
                <a:schemeClr val="dk1"/>
              </a:solidFill>
              <a:latin typeface="Verdana"/>
              <a:ea typeface="Verdana"/>
              <a:cs typeface="Verdana"/>
              <a:sym typeface="Verdana"/>
            </a:endParaRPr>
          </a:p>
        </p:txBody>
      </p:sp>
      <p:sp>
        <p:nvSpPr>
          <p:cNvPr id="1133" name="Google Shape;1133;p96"/>
          <p:cNvSpPr txBox="1"/>
          <p:nvPr/>
        </p:nvSpPr>
        <p:spPr>
          <a:xfrm>
            <a:off x="1480001" y="3515937"/>
            <a:ext cx="3812114" cy="408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Cultura de aprendizaje y resignificación del error</a:t>
            </a:r>
            <a:endParaRPr b="0" i="0" sz="1100" u="none" cap="none" strike="noStrike">
              <a:solidFill>
                <a:schemeClr val="dk1"/>
              </a:solidFill>
              <a:latin typeface="Verdana"/>
              <a:ea typeface="Verdana"/>
              <a:cs typeface="Verdana"/>
              <a:sym typeface="Verdana"/>
            </a:endParaRPr>
          </a:p>
        </p:txBody>
      </p:sp>
      <p:cxnSp>
        <p:nvCxnSpPr>
          <p:cNvPr id="1134" name="Google Shape;1134;p96"/>
          <p:cNvCxnSpPr>
            <a:stCxn id="1117" idx="3"/>
          </p:cNvCxnSpPr>
          <p:nvPr/>
        </p:nvCxnSpPr>
        <p:spPr>
          <a:xfrm>
            <a:off x="5317593" y="1102885"/>
            <a:ext cx="332400" cy="2100"/>
          </a:xfrm>
          <a:prstGeom prst="straightConnector1">
            <a:avLst/>
          </a:prstGeom>
          <a:noFill/>
          <a:ln cap="flat" cmpd="sng" w="9525">
            <a:solidFill>
              <a:srgbClr val="EA3334"/>
            </a:solidFill>
            <a:prstDash val="solid"/>
            <a:round/>
            <a:headEnd len="sm" w="sm" type="none"/>
            <a:tailEnd len="sm" w="sm" type="none"/>
          </a:ln>
        </p:spPr>
      </p:cxnSp>
      <p:cxnSp>
        <p:nvCxnSpPr>
          <p:cNvPr id="1135" name="Google Shape;1135;p96"/>
          <p:cNvCxnSpPr>
            <a:endCxn id="1118" idx="1"/>
          </p:cNvCxnSpPr>
          <p:nvPr/>
        </p:nvCxnSpPr>
        <p:spPr>
          <a:xfrm flipH="1" rot="10800000">
            <a:off x="6381585" y="1102200"/>
            <a:ext cx="332400" cy="2700"/>
          </a:xfrm>
          <a:prstGeom prst="straightConnector1">
            <a:avLst/>
          </a:prstGeom>
          <a:noFill/>
          <a:ln cap="flat" cmpd="sng" w="9525">
            <a:solidFill>
              <a:srgbClr val="EA3334"/>
            </a:solidFill>
            <a:prstDash val="solid"/>
            <a:round/>
            <a:headEnd len="sm" w="sm" type="none"/>
            <a:tailEnd len="sm" w="sm" type="none"/>
          </a:ln>
        </p:spPr>
      </p:cxnSp>
      <p:cxnSp>
        <p:nvCxnSpPr>
          <p:cNvPr id="1136" name="Google Shape;1136;p96"/>
          <p:cNvCxnSpPr/>
          <p:nvPr/>
        </p:nvCxnSpPr>
        <p:spPr>
          <a:xfrm>
            <a:off x="6004369" y="1470749"/>
            <a:ext cx="0" cy="172200"/>
          </a:xfrm>
          <a:prstGeom prst="straightConnector1">
            <a:avLst/>
          </a:prstGeom>
          <a:noFill/>
          <a:ln cap="flat" cmpd="sng" w="9525">
            <a:solidFill>
              <a:srgbClr val="EA3334"/>
            </a:solidFill>
            <a:prstDash val="solid"/>
            <a:round/>
            <a:headEnd len="sm" w="sm" type="none"/>
            <a:tailEnd len="sm" w="sm" type="none"/>
          </a:ln>
        </p:spPr>
      </p:cxnSp>
      <p:cxnSp>
        <p:nvCxnSpPr>
          <p:cNvPr id="1137" name="Google Shape;1137;p96"/>
          <p:cNvCxnSpPr>
            <a:stCxn id="1119" idx="4"/>
          </p:cNvCxnSpPr>
          <p:nvPr/>
        </p:nvCxnSpPr>
        <p:spPr>
          <a:xfrm>
            <a:off x="6015789" y="2375280"/>
            <a:ext cx="0" cy="167100"/>
          </a:xfrm>
          <a:prstGeom prst="straightConnector1">
            <a:avLst/>
          </a:prstGeom>
          <a:noFill/>
          <a:ln cap="flat" cmpd="sng" w="9525">
            <a:solidFill>
              <a:srgbClr val="EA3334"/>
            </a:solidFill>
            <a:prstDash val="solid"/>
            <a:round/>
            <a:headEnd len="sm" w="sm" type="none"/>
            <a:tailEnd len="sm" w="sm" type="none"/>
          </a:ln>
        </p:spPr>
      </p:cxnSp>
      <p:cxnSp>
        <p:nvCxnSpPr>
          <p:cNvPr id="1138" name="Google Shape;1138;p96"/>
          <p:cNvCxnSpPr>
            <a:stCxn id="1120" idx="4"/>
            <a:endCxn id="1121" idx="0"/>
          </p:cNvCxnSpPr>
          <p:nvPr/>
        </p:nvCxnSpPr>
        <p:spPr>
          <a:xfrm flipH="1">
            <a:off x="6013689" y="3281225"/>
            <a:ext cx="2100" cy="182100"/>
          </a:xfrm>
          <a:prstGeom prst="straightConnector1">
            <a:avLst/>
          </a:prstGeom>
          <a:noFill/>
          <a:ln cap="flat" cmpd="sng" w="9525">
            <a:solidFill>
              <a:srgbClr val="EA3334"/>
            </a:solidFill>
            <a:prstDash val="solid"/>
            <a:round/>
            <a:headEnd len="sm" w="sm" type="none"/>
            <a:tailEnd len="sm" w="sm" type="none"/>
          </a:ln>
        </p:spPr>
      </p:cxnSp>
      <p:grpSp>
        <p:nvGrpSpPr>
          <p:cNvPr id="1139" name="Google Shape;1139;p96"/>
          <p:cNvGrpSpPr/>
          <p:nvPr/>
        </p:nvGrpSpPr>
        <p:grpSpPr>
          <a:xfrm>
            <a:off x="5783854" y="3661809"/>
            <a:ext cx="411482" cy="339468"/>
            <a:chOff x="6023138" y="1197808"/>
            <a:chExt cx="479750" cy="389700"/>
          </a:xfrm>
        </p:grpSpPr>
        <p:sp>
          <p:nvSpPr>
            <p:cNvPr id="1140" name="Google Shape;1140;p96"/>
            <p:cNvSpPr/>
            <p:nvPr/>
          </p:nvSpPr>
          <p:spPr>
            <a:xfrm>
              <a:off x="6132063" y="1197808"/>
              <a:ext cx="370825" cy="389700"/>
            </a:xfrm>
            <a:custGeom>
              <a:rect b="b" l="l" r="r" t="t"/>
              <a:pathLst>
                <a:path extrusionOk="0" h="15588" w="14833">
                  <a:moveTo>
                    <a:pt x="3119" y="1561"/>
                  </a:moveTo>
                  <a:cubicBezTo>
                    <a:pt x="3481" y="1561"/>
                    <a:pt x="3838" y="1677"/>
                    <a:pt x="4130" y="1897"/>
                  </a:cubicBezTo>
                  <a:cubicBezTo>
                    <a:pt x="3147" y="2400"/>
                    <a:pt x="2294" y="3124"/>
                    <a:pt x="1631" y="4000"/>
                  </a:cubicBezTo>
                  <a:cubicBezTo>
                    <a:pt x="1281" y="3322"/>
                    <a:pt x="1433" y="2461"/>
                    <a:pt x="2042" y="1951"/>
                  </a:cubicBezTo>
                  <a:cubicBezTo>
                    <a:pt x="2361" y="1686"/>
                    <a:pt x="2743" y="1561"/>
                    <a:pt x="3119" y="1561"/>
                  </a:cubicBezTo>
                  <a:close/>
                  <a:moveTo>
                    <a:pt x="11706" y="1561"/>
                  </a:moveTo>
                  <a:cubicBezTo>
                    <a:pt x="12083" y="1561"/>
                    <a:pt x="12465" y="1686"/>
                    <a:pt x="12783" y="1951"/>
                  </a:cubicBezTo>
                  <a:cubicBezTo>
                    <a:pt x="13400" y="2469"/>
                    <a:pt x="13537" y="3329"/>
                    <a:pt x="13195" y="4000"/>
                  </a:cubicBezTo>
                  <a:cubicBezTo>
                    <a:pt x="12532" y="3124"/>
                    <a:pt x="11679" y="2400"/>
                    <a:pt x="10696" y="1897"/>
                  </a:cubicBezTo>
                  <a:cubicBezTo>
                    <a:pt x="10987" y="1677"/>
                    <a:pt x="11344" y="1561"/>
                    <a:pt x="11706" y="1561"/>
                  </a:cubicBezTo>
                  <a:close/>
                  <a:moveTo>
                    <a:pt x="7413" y="2225"/>
                  </a:moveTo>
                  <a:cubicBezTo>
                    <a:pt x="10787" y="2225"/>
                    <a:pt x="13537" y="4975"/>
                    <a:pt x="13537" y="8349"/>
                  </a:cubicBezTo>
                  <a:cubicBezTo>
                    <a:pt x="13537" y="11724"/>
                    <a:pt x="10787" y="14474"/>
                    <a:pt x="7413" y="14474"/>
                  </a:cubicBezTo>
                  <a:cubicBezTo>
                    <a:pt x="4038" y="14474"/>
                    <a:pt x="1288" y="11724"/>
                    <a:pt x="1288" y="8349"/>
                  </a:cubicBezTo>
                  <a:cubicBezTo>
                    <a:pt x="1288" y="4975"/>
                    <a:pt x="4038" y="2225"/>
                    <a:pt x="7413" y="2225"/>
                  </a:cubicBezTo>
                  <a:close/>
                  <a:moveTo>
                    <a:pt x="7413" y="0"/>
                  </a:moveTo>
                  <a:cubicBezTo>
                    <a:pt x="7108" y="0"/>
                    <a:pt x="6857" y="244"/>
                    <a:pt x="6857" y="557"/>
                  </a:cubicBezTo>
                  <a:lnTo>
                    <a:pt x="6857" y="1135"/>
                  </a:lnTo>
                  <a:cubicBezTo>
                    <a:pt x="6301" y="1174"/>
                    <a:pt x="5760" y="1280"/>
                    <a:pt x="5249" y="1440"/>
                  </a:cubicBezTo>
                  <a:cubicBezTo>
                    <a:pt x="4698" y="783"/>
                    <a:pt x="3910" y="444"/>
                    <a:pt x="3117" y="444"/>
                  </a:cubicBezTo>
                  <a:cubicBezTo>
                    <a:pt x="2485" y="444"/>
                    <a:pt x="1850" y="659"/>
                    <a:pt x="1326" y="1097"/>
                  </a:cubicBezTo>
                  <a:cubicBezTo>
                    <a:pt x="153" y="2088"/>
                    <a:pt x="1" y="3847"/>
                    <a:pt x="984" y="5020"/>
                  </a:cubicBezTo>
                  <a:cubicBezTo>
                    <a:pt x="466" y="6018"/>
                    <a:pt x="176" y="7153"/>
                    <a:pt x="176" y="8349"/>
                  </a:cubicBezTo>
                  <a:cubicBezTo>
                    <a:pt x="176" y="10383"/>
                    <a:pt x="1014" y="12219"/>
                    <a:pt x="2370" y="13537"/>
                  </a:cubicBezTo>
                  <a:lnTo>
                    <a:pt x="1418" y="14672"/>
                  </a:lnTo>
                  <a:cubicBezTo>
                    <a:pt x="1220" y="14908"/>
                    <a:pt x="1250" y="15266"/>
                    <a:pt x="1486" y="15456"/>
                  </a:cubicBezTo>
                  <a:cubicBezTo>
                    <a:pt x="1591" y="15544"/>
                    <a:pt x="1718" y="15587"/>
                    <a:pt x="1844" y="15587"/>
                  </a:cubicBezTo>
                  <a:cubicBezTo>
                    <a:pt x="2003" y="15587"/>
                    <a:pt x="2161" y="15519"/>
                    <a:pt x="2271" y="15388"/>
                  </a:cubicBezTo>
                  <a:lnTo>
                    <a:pt x="3223" y="14245"/>
                  </a:lnTo>
                  <a:cubicBezTo>
                    <a:pt x="4404" y="15091"/>
                    <a:pt x="5851" y="15586"/>
                    <a:pt x="7413" y="15586"/>
                  </a:cubicBezTo>
                  <a:cubicBezTo>
                    <a:pt x="8974" y="15586"/>
                    <a:pt x="10422" y="15091"/>
                    <a:pt x="11603" y="14245"/>
                  </a:cubicBezTo>
                  <a:lnTo>
                    <a:pt x="12555" y="15388"/>
                  </a:lnTo>
                  <a:cubicBezTo>
                    <a:pt x="12665" y="15519"/>
                    <a:pt x="12823" y="15587"/>
                    <a:pt x="12981" y="15587"/>
                  </a:cubicBezTo>
                  <a:cubicBezTo>
                    <a:pt x="13108" y="15587"/>
                    <a:pt x="13235" y="15544"/>
                    <a:pt x="13339" y="15456"/>
                  </a:cubicBezTo>
                  <a:cubicBezTo>
                    <a:pt x="13575" y="15266"/>
                    <a:pt x="13606" y="14908"/>
                    <a:pt x="13408" y="14672"/>
                  </a:cubicBezTo>
                  <a:lnTo>
                    <a:pt x="12456" y="13537"/>
                  </a:lnTo>
                  <a:cubicBezTo>
                    <a:pt x="13812" y="12219"/>
                    <a:pt x="14650" y="10383"/>
                    <a:pt x="14650" y="8349"/>
                  </a:cubicBezTo>
                  <a:cubicBezTo>
                    <a:pt x="14650" y="7153"/>
                    <a:pt x="14360" y="6018"/>
                    <a:pt x="13842" y="5020"/>
                  </a:cubicBezTo>
                  <a:cubicBezTo>
                    <a:pt x="14832" y="3840"/>
                    <a:pt x="14680" y="2088"/>
                    <a:pt x="13499" y="1097"/>
                  </a:cubicBezTo>
                  <a:cubicBezTo>
                    <a:pt x="12976" y="659"/>
                    <a:pt x="12341" y="444"/>
                    <a:pt x="11709" y="444"/>
                  </a:cubicBezTo>
                  <a:cubicBezTo>
                    <a:pt x="10915" y="444"/>
                    <a:pt x="10128" y="783"/>
                    <a:pt x="9576" y="1440"/>
                  </a:cubicBezTo>
                  <a:cubicBezTo>
                    <a:pt x="9066" y="1280"/>
                    <a:pt x="8525" y="1174"/>
                    <a:pt x="7969" y="1135"/>
                  </a:cubicBezTo>
                  <a:lnTo>
                    <a:pt x="7969" y="557"/>
                  </a:lnTo>
                  <a:cubicBezTo>
                    <a:pt x="7969" y="244"/>
                    <a:pt x="7718" y="0"/>
                    <a:pt x="741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41" name="Google Shape;1141;p96"/>
            <p:cNvSpPr/>
            <p:nvPr/>
          </p:nvSpPr>
          <p:spPr>
            <a:xfrm>
              <a:off x="6023138" y="1364833"/>
              <a:ext cx="57550" cy="27825"/>
            </a:xfrm>
            <a:custGeom>
              <a:rect b="b" l="l" r="r" t="t"/>
              <a:pathLst>
                <a:path extrusionOk="0" h="1113" w="2302">
                  <a:moveTo>
                    <a:pt x="557" y="0"/>
                  </a:moveTo>
                  <a:cubicBezTo>
                    <a:pt x="252" y="0"/>
                    <a:pt x="1" y="251"/>
                    <a:pt x="1" y="556"/>
                  </a:cubicBezTo>
                  <a:cubicBezTo>
                    <a:pt x="1" y="861"/>
                    <a:pt x="252" y="1112"/>
                    <a:pt x="557" y="1112"/>
                  </a:cubicBezTo>
                  <a:lnTo>
                    <a:pt x="1745" y="1112"/>
                  </a:lnTo>
                  <a:cubicBezTo>
                    <a:pt x="2057" y="1112"/>
                    <a:pt x="2301" y="861"/>
                    <a:pt x="2301" y="556"/>
                  </a:cubicBezTo>
                  <a:cubicBezTo>
                    <a:pt x="2301" y="251"/>
                    <a:pt x="2057" y="0"/>
                    <a:pt x="17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42" name="Google Shape;1142;p96"/>
            <p:cNvSpPr/>
            <p:nvPr/>
          </p:nvSpPr>
          <p:spPr>
            <a:xfrm>
              <a:off x="6023138" y="1420433"/>
              <a:ext cx="85350" cy="27825"/>
            </a:xfrm>
            <a:custGeom>
              <a:rect b="b" l="l" r="r" t="t"/>
              <a:pathLst>
                <a:path extrusionOk="0" h="1113" w="3414">
                  <a:moveTo>
                    <a:pt x="557" y="0"/>
                  </a:moveTo>
                  <a:cubicBezTo>
                    <a:pt x="252" y="0"/>
                    <a:pt x="1" y="252"/>
                    <a:pt x="1" y="556"/>
                  </a:cubicBezTo>
                  <a:cubicBezTo>
                    <a:pt x="1" y="869"/>
                    <a:pt x="252" y="1113"/>
                    <a:pt x="557" y="1113"/>
                  </a:cubicBezTo>
                  <a:lnTo>
                    <a:pt x="2857" y="1113"/>
                  </a:lnTo>
                  <a:cubicBezTo>
                    <a:pt x="3170" y="1113"/>
                    <a:pt x="3413" y="869"/>
                    <a:pt x="3413" y="556"/>
                  </a:cubicBezTo>
                  <a:cubicBezTo>
                    <a:pt x="3413" y="252"/>
                    <a:pt x="3170" y="0"/>
                    <a:pt x="2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43" name="Google Shape;1143;p96"/>
            <p:cNvSpPr/>
            <p:nvPr/>
          </p:nvSpPr>
          <p:spPr>
            <a:xfrm>
              <a:off x="6023138" y="1476233"/>
              <a:ext cx="113350" cy="27825"/>
            </a:xfrm>
            <a:custGeom>
              <a:rect b="b" l="l" r="r" t="t"/>
              <a:pathLst>
                <a:path extrusionOk="0" h="1113" w="4534">
                  <a:moveTo>
                    <a:pt x="557" y="0"/>
                  </a:moveTo>
                  <a:cubicBezTo>
                    <a:pt x="252" y="0"/>
                    <a:pt x="1" y="244"/>
                    <a:pt x="1" y="556"/>
                  </a:cubicBezTo>
                  <a:cubicBezTo>
                    <a:pt x="1" y="861"/>
                    <a:pt x="252" y="1112"/>
                    <a:pt x="557" y="1112"/>
                  </a:cubicBezTo>
                  <a:lnTo>
                    <a:pt x="3977" y="1112"/>
                  </a:lnTo>
                  <a:cubicBezTo>
                    <a:pt x="4282" y="1112"/>
                    <a:pt x="4533" y="861"/>
                    <a:pt x="4533" y="556"/>
                  </a:cubicBezTo>
                  <a:cubicBezTo>
                    <a:pt x="4533" y="244"/>
                    <a:pt x="4282" y="0"/>
                    <a:pt x="39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44" name="Google Shape;1144;p96"/>
            <p:cNvSpPr/>
            <p:nvPr/>
          </p:nvSpPr>
          <p:spPr>
            <a:xfrm>
              <a:off x="6192063" y="1281208"/>
              <a:ext cx="250650" cy="250650"/>
            </a:xfrm>
            <a:custGeom>
              <a:rect b="b" l="l" r="r" t="t"/>
              <a:pathLst>
                <a:path extrusionOk="0" h="10026" w="10026">
                  <a:moveTo>
                    <a:pt x="5569" y="1159"/>
                  </a:moveTo>
                  <a:cubicBezTo>
                    <a:pt x="7275" y="1403"/>
                    <a:pt x="8624" y="2751"/>
                    <a:pt x="8867" y="4457"/>
                  </a:cubicBezTo>
                  <a:lnTo>
                    <a:pt x="8357" y="4457"/>
                  </a:lnTo>
                  <a:cubicBezTo>
                    <a:pt x="8045" y="4457"/>
                    <a:pt x="7793" y="4709"/>
                    <a:pt x="7793" y="5013"/>
                  </a:cubicBezTo>
                  <a:cubicBezTo>
                    <a:pt x="7793" y="5318"/>
                    <a:pt x="8045" y="5569"/>
                    <a:pt x="8357" y="5569"/>
                  </a:cubicBezTo>
                  <a:lnTo>
                    <a:pt x="8867" y="5569"/>
                  </a:lnTo>
                  <a:cubicBezTo>
                    <a:pt x="8624" y="7276"/>
                    <a:pt x="7275" y="8624"/>
                    <a:pt x="5569" y="8875"/>
                  </a:cubicBezTo>
                  <a:lnTo>
                    <a:pt x="5569" y="8357"/>
                  </a:lnTo>
                  <a:cubicBezTo>
                    <a:pt x="5569" y="8045"/>
                    <a:pt x="5318" y="7801"/>
                    <a:pt x="5013" y="7801"/>
                  </a:cubicBezTo>
                  <a:cubicBezTo>
                    <a:pt x="4708" y="7801"/>
                    <a:pt x="4457" y="8045"/>
                    <a:pt x="4457" y="8357"/>
                  </a:cubicBezTo>
                  <a:lnTo>
                    <a:pt x="4457" y="8875"/>
                  </a:lnTo>
                  <a:cubicBezTo>
                    <a:pt x="2750" y="8624"/>
                    <a:pt x="1402" y="7276"/>
                    <a:pt x="1158" y="5569"/>
                  </a:cubicBezTo>
                  <a:lnTo>
                    <a:pt x="1669" y="5569"/>
                  </a:lnTo>
                  <a:cubicBezTo>
                    <a:pt x="1981" y="5569"/>
                    <a:pt x="2225" y="5318"/>
                    <a:pt x="2225" y="5013"/>
                  </a:cubicBezTo>
                  <a:cubicBezTo>
                    <a:pt x="2225" y="4709"/>
                    <a:pt x="1981" y="4457"/>
                    <a:pt x="1669" y="4457"/>
                  </a:cubicBezTo>
                  <a:lnTo>
                    <a:pt x="1158" y="4457"/>
                  </a:lnTo>
                  <a:cubicBezTo>
                    <a:pt x="1402" y="2751"/>
                    <a:pt x="2750" y="1403"/>
                    <a:pt x="4457" y="1159"/>
                  </a:cubicBezTo>
                  <a:lnTo>
                    <a:pt x="4457" y="1669"/>
                  </a:lnTo>
                  <a:cubicBezTo>
                    <a:pt x="4457" y="1981"/>
                    <a:pt x="4708" y="2233"/>
                    <a:pt x="5013" y="2233"/>
                  </a:cubicBezTo>
                  <a:cubicBezTo>
                    <a:pt x="5318" y="2233"/>
                    <a:pt x="5569" y="1981"/>
                    <a:pt x="5569" y="1669"/>
                  </a:cubicBezTo>
                  <a:lnTo>
                    <a:pt x="5569" y="1159"/>
                  </a:lnTo>
                  <a:close/>
                  <a:moveTo>
                    <a:pt x="5013" y="1"/>
                  </a:moveTo>
                  <a:cubicBezTo>
                    <a:pt x="2248" y="1"/>
                    <a:pt x="1" y="2248"/>
                    <a:pt x="1" y="5013"/>
                  </a:cubicBezTo>
                  <a:cubicBezTo>
                    <a:pt x="1" y="7778"/>
                    <a:pt x="2248" y="10026"/>
                    <a:pt x="5013" y="10026"/>
                  </a:cubicBezTo>
                  <a:cubicBezTo>
                    <a:pt x="7778" y="10026"/>
                    <a:pt x="10025" y="7778"/>
                    <a:pt x="10025" y="5013"/>
                  </a:cubicBezTo>
                  <a:cubicBezTo>
                    <a:pt x="10025" y="2248"/>
                    <a:pt x="7778" y="1"/>
                    <a:pt x="5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45" name="Google Shape;1145;p96"/>
            <p:cNvSpPr/>
            <p:nvPr/>
          </p:nvSpPr>
          <p:spPr>
            <a:xfrm>
              <a:off x="6303463" y="1364833"/>
              <a:ext cx="55650" cy="55625"/>
            </a:xfrm>
            <a:custGeom>
              <a:rect b="b" l="l" r="r" t="t"/>
              <a:pathLst>
                <a:path extrusionOk="0" h="2225" w="2226">
                  <a:moveTo>
                    <a:pt x="557" y="0"/>
                  </a:moveTo>
                  <a:cubicBezTo>
                    <a:pt x="252" y="0"/>
                    <a:pt x="1" y="251"/>
                    <a:pt x="1" y="556"/>
                  </a:cubicBezTo>
                  <a:lnTo>
                    <a:pt x="1" y="1668"/>
                  </a:lnTo>
                  <a:cubicBezTo>
                    <a:pt x="1" y="1973"/>
                    <a:pt x="252" y="2224"/>
                    <a:pt x="557" y="2224"/>
                  </a:cubicBezTo>
                  <a:lnTo>
                    <a:pt x="1669" y="2224"/>
                  </a:lnTo>
                  <a:cubicBezTo>
                    <a:pt x="1981" y="2224"/>
                    <a:pt x="2225" y="1973"/>
                    <a:pt x="2225" y="1668"/>
                  </a:cubicBezTo>
                  <a:cubicBezTo>
                    <a:pt x="2225" y="1364"/>
                    <a:pt x="1981" y="1112"/>
                    <a:pt x="1669" y="1112"/>
                  </a:cubicBezTo>
                  <a:lnTo>
                    <a:pt x="1113" y="1112"/>
                  </a:lnTo>
                  <a:lnTo>
                    <a:pt x="1113" y="556"/>
                  </a:lnTo>
                  <a:cubicBezTo>
                    <a:pt x="1113" y="251"/>
                    <a:pt x="862" y="0"/>
                    <a:pt x="5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grpSp>
      <p:grpSp>
        <p:nvGrpSpPr>
          <p:cNvPr id="1146" name="Google Shape;1146;p96"/>
          <p:cNvGrpSpPr/>
          <p:nvPr/>
        </p:nvGrpSpPr>
        <p:grpSpPr>
          <a:xfrm>
            <a:off x="5795784" y="2731977"/>
            <a:ext cx="411502" cy="411480"/>
            <a:chOff x="3321188" y="2578308"/>
            <a:chExt cx="475175" cy="475150"/>
          </a:xfrm>
        </p:grpSpPr>
        <p:sp>
          <p:nvSpPr>
            <p:cNvPr id="1147" name="Google Shape;1147;p96"/>
            <p:cNvSpPr/>
            <p:nvPr/>
          </p:nvSpPr>
          <p:spPr>
            <a:xfrm>
              <a:off x="3405738" y="2718458"/>
              <a:ext cx="27850" cy="27825"/>
            </a:xfrm>
            <a:custGeom>
              <a:rect b="b" l="l" r="r" t="t"/>
              <a:pathLst>
                <a:path extrusionOk="0" h="1113" w="1114">
                  <a:moveTo>
                    <a:pt x="557" y="1"/>
                  </a:moveTo>
                  <a:cubicBezTo>
                    <a:pt x="245" y="1"/>
                    <a:pt x="1" y="244"/>
                    <a:pt x="1" y="557"/>
                  </a:cubicBezTo>
                  <a:cubicBezTo>
                    <a:pt x="1" y="861"/>
                    <a:pt x="245" y="1113"/>
                    <a:pt x="557" y="1113"/>
                  </a:cubicBezTo>
                  <a:cubicBezTo>
                    <a:pt x="862" y="1113"/>
                    <a:pt x="1113" y="861"/>
                    <a:pt x="1113" y="557"/>
                  </a:cubicBezTo>
                  <a:cubicBezTo>
                    <a:pt x="1113" y="244"/>
                    <a:pt x="862" y="1"/>
                    <a:pt x="5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48" name="Google Shape;1148;p96"/>
            <p:cNvSpPr/>
            <p:nvPr/>
          </p:nvSpPr>
          <p:spPr>
            <a:xfrm>
              <a:off x="3461363" y="2718458"/>
              <a:ext cx="27825" cy="27825"/>
            </a:xfrm>
            <a:custGeom>
              <a:rect b="b" l="l" r="r" t="t"/>
              <a:pathLst>
                <a:path extrusionOk="0" h="1113" w="1113">
                  <a:moveTo>
                    <a:pt x="556" y="1"/>
                  </a:moveTo>
                  <a:cubicBezTo>
                    <a:pt x="252" y="1"/>
                    <a:pt x="0" y="244"/>
                    <a:pt x="0" y="557"/>
                  </a:cubicBezTo>
                  <a:cubicBezTo>
                    <a:pt x="0" y="861"/>
                    <a:pt x="252" y="1113"/>
                    <a:pt x="556" y="1113"/>
                  </a:cubicBezTo>
                  <a:cubicBezTo>
                    <a:pt x="861" y="1113"/>
                    <a:pt x="1112" y="861"/>
                    <a:pt x="1112" y="557"/>
                  </a:cubicBezTo>
                  <a:cubicBezTo>
                    <a:pt x="1112" y="244"/>
                    <a:pt x="861" y="1"/>
                    <a:pt x="5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49" name="Google Shape;1149;p96"/>
            <p:cNvSpPr/>
            <p:nvPr/>
          </p:nvSpPr>
          <p:spPr>
            <a:xfrm>
              <a:off x="3516963" y="2718458"/>
              <a:ext cx="28025" cy="27825"/>
            </a:xfrm>
            <a:custGeom>
              <a:rect b="b" l="l" r="r" t="t"/>
              <a:pathLst>
                <a:path extrusionOk="0" h="1113" w="1121">
                  <a:moveTo>
                    <a:pt x="564" y="1"/>
                  </a:moveTo>
                  <a:cubicBezTo>
                    <a:pt x="252" y="1"/>
                    <a:pt x="1" y="244"/>
                    <a:pt x="1" y="557"/>
                  </a:cubicBezTo>
                  <a:cubicBezTo>
                    <a:pt x="1" y="861"/>
                    <a:pt x="252" y="1113"/>
                    <a:pt x="564" y="1113"/>
                  </a:cubicBezTo>
                  <a:cubicBezTo>
                    <a:pt x="869" y="1113"/>
                    <a:pt x="1120" y="861"/>
                    <a:pt x="1120" y="557"/>
                  </a:cubicBezTo>
                  <a:cubicBezTo>
                    <a:pt x="1120" y="244"/>
                    <a:pt x="869" y="1"/>
                    <a:pt x="56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50" name="Google Shape;1150;p96"/>
            <p:cNvSpPr/>
            <p:nvPr/>
          </p:nvSpPr>
          <p:spPr>
            <a:xfrm>
              <a:off x="3572763" y="2885483"/>
              <a:ext cx="27825" cy="27825"/>
            </a:xfrm>
            <a:custGeom>
              <a:rect b="b" l="l" r="r" t="t"/>
              <a:pathLst>
                <a:path extrusionOk="0" h="1113" w="1113">
                  <a:moveTo>
                    <a:pt x="557" y="0"/>
                  </a:moveTo>
                  <a:cubicBezTo>
                    <a:pt x="252" y="0"/>
                    <a:pt x="1" y="244"/>
                    <a:pt x="1" y="556"/>
                  </a:cubicBezTo>
                  <a:cubicBezTo>
                    <a:pt x="1" y="861"/>
                    <a:pt x="252" y="1112"/>
                    <a:pt x="557" y="1112"/>
                  </a:cubicBezTo>
                  <a:cubicBezTo>
                    <a:pt x="861" y="1112"/>
                    <a:pt x="1113" y="861"/>
                    <a:pt x="1113" y="556"/>
                  </a:cubicBezTo>
                  <a:cubicBezTo>
                    <a:pt x="1113" y="244"/>
                    <a:pt x="861" y="0"/>
                    <a:pt x="5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51" name="Google Shape;1151;p96"/>
            <p:cNvSpPr/>
            <p:nvPr/>
          </p:nvSpPr>
          <p:spPr>
            <a:xfrm>
              <a:off x="3628363" y="2885483"/>
              <a:ext cx="27850" cy="27825"/>
            </a:xfrm>
            <a:custGeom>
              <a:rect b="b" l="l" r="r" t="t"/>
              <a:pathLst>
                <a:path extrusionOk="0" h="1113" w="1114">
                  <a:moveTo>
                    <a:pt x="557" y="0"/>
                  </a:moveTo>
                  <a:cubicBezTo>
                    <a:pt x="252" y="0"/>
                    <a:pt x="1" y="244"/>
                    <a:pt x="1" y="556"/>
                  </a:cubicBezTo>
                  <a:cubicBezTo>
                    <a:pt x="1" y="861"/>
                    <a:pt x="252" y="1112"/>
                    <a:pt x="557" y="1112"/>
                  </a:cubicBezTo>
                  <a:cubicBezTo>
                    <a:pt x="869" y="1112"/>
                    <a:pt x="1113" y="861"/>
                    <a:pt x="1113" y="556"/>
                  </a:cubicBezTo>
                  <a:cubicBezTo>
                    <a:pt x="1113" y="244"/>
                    <a:pt x="869" y="0"/>
                    <a:pt x="5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52" name="Google Shape;1152;p96"/>
            <p:cNvSpPr/>
            <p:nvPr/>
          </p:nvSpPr>
          <p:spPr>
            <a:xfrm>
              <a:off x="3684163" y="2885483"/>
              <a:ext cx="27825" cy="27825"/>
            </a:xfrm>
            <a:custGeom>
              <a:rect b="b" l="l" r="r" t="t"/>
              <a:pathLst>
                <a:path extrusionOk="0" h="1113" w="1113">
                  <a:moveTo>
                    <a:pt x="557" y="0"/>
                  </a:moveTo>
                  <a:cubicBezTo>
                    <a:pt x="245" y="0"/>
                    <a:pt x="1" y="244"/>
                    <a:pt x="1" y="556"/>
                  </a:cubicBezTo>
                  <a:cubicBezTo>
                    <a:pt x="1" y="861"/>
                    <a:pt x="245" y="1112"/>
                    <a:pt x="557" y="1112"/>
                  </a:cubicBezTo>
                  <a:cubicBezTo>
                    <a:pt x="862" y="1112"/>
                    <a:pt x="1113" y="861"/>
                    <a:pt x="1113" y="556"/>
                  </a:cubicBezTo>
                  <a:cubicBezTo>
                    <a:pt x="1113" y="244"/>
                    <a:pt x="862" y="0"/>
                    <a:pt x="5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53" name="Google Shape;1153;p96"/>
            <p:cNvSpPr/>
            <p:nvPr/>
          </p:nvSpPr>
          <p:spPr>
            <a:xfrm>
              <a:off x="3321188" y="2578308"/>
              <a:ext cx="475175" cy="475150"/>
            </a:xfrm>
            <a:custGeom>
              <a:rect b="b" l="l" r="r" t="t"/>
              <a:pathLst>
                <a:path extrusionOk="0" h="19006" w="19007">
                  <a:moveTo>
                    <a:pt x="6163" y="1112"/>
                  </a:moveTo>
                  <a:cubicBezTo>
                    <a:pt x="8929" y="1112"/>
                    <a:pt x="11176" y="3375"/>
                    <a:pt x="11176" y="6163"/>
                  </a:cubicBezTo>
                  <a:cubicBezTo>
                    <a:pt x="11176" y="6429"/>
                    <a:pt x="11153" y="6703"/>
                    <a:pt x="11107" y="6970"/>
                  </a:cubicBezTo>
                  <a:cubicBezTo>
                    <a:pt x="9127" y="7557"/>
                    <a:pt x="7557" y="9118"/>
                    <a:pt x="6971" y="11106"/>
                  </a:cubicBezTo>
                  <a:cubicBezTo>
                    <a:pt x="6704" y="11152"/>
                    <a:pt x="6438" y="11167"/>
                    <a:pt x="6163" y="11167"/>
                  </a:cubicBezTo>
                  <a:lnTo>
                    <a:pt x="2324" y="11167"/>
                  </a:lnTo>
                  <a:cubicBezTo>
                    <a:pt x="2408" y="10954"/>
                    <a:pt x="2530" y="10748"/>
                    <a:pt x="2697" y="10573"/>
                  </a:cubicBezTo>
                  <a:cubicBezTo>
                    <a:pt x="2911" y="10352"/>
                    <a:pt x="2903" y="9994"/>
                    <a:pt x="2682" y="9781"/>
                  </a:cubicBezTo>
                  <a:cubicBezTo>
                    <a:pt x="1669" y="8821"/>
                    <a:pt x="1113" y="7534"/>
                    <a:pt x="1113" y="6163"/>
                  </a:cubicBezTo>
                  <a:cubicBezTo>
                    <a:pt x="1113" y="3375"/>
                    <a:pt x="3383" y="1112"/>
                    <a:pt x="6163" y="1112"/>
                  </a:cubicBezTo>
                  <a:close/>
                  <a:moveTo>
                    <a:pt x="12844" y="7831"/>
                  </a:moveTo>
                  <a:cubicBezTo>
                    <a:pt x="15632" y="7831"/>
                    <a:pt x="17894" y="10078"/>
                    <a:pt x="17894" y="12843"/>
                  </a:cubicBezTo>
                  <a:cubicBezTo>
                    <a:pt x="17894" y="14199"/>
                    <a:pt x="17308" y="15532"/>
                    <a:pt x="16295" y="16500"/>
                  </a:cubicBezTo>
                  <a:cubicBezTo>
                    <a:pt x="16066" y="16713"/>
                    <a:pt x="16059" y="17071"/>
                    <a:pt x="16272" y="17292"/>
                  </a:cubicBezTo>
                  <a:cubicBezTo>
                    <a:pt x="16439" y="17467"/>
                    <a:pt x="16569" y="17673"/>
                    <a:pt x="16645" y="17894"/>
                  </a:cubicBezTo>
                  <a:lnTo>
                    <a:pt x="12844" y="17894"/>
                  </a:lnTo>
                  <a:cubicBezTo>
                    <a:pt x="10086" y="17894"/>
                    <a:pt x="7832" y="15624"/>
                    <a:pt x="7832" y="12843"/>
                  </a:cubicBezTo>
                  <a:cubicBezTo>
                    <a:pt x="7832" y="10078"/>
                    <a:pt x="10086" y="7831"/>
                    <a:pt x="12844" y="7831"/>
                  </a:cubicBezTo>
                  <a:close/>
                  <a:moveTo>
                    <a:pt x="6163" y="0"/>
                  </a:moveTo>
                  <a:cubicBezTo>
                    <a:pt x="4526" y="0"/>
                    <a:pt x="2987" y="640"/>
                    <a:pt x="1814" y="1813"/>
                  </a:cubicBezTo>
                  <a:cubicBezTo>
                    <a:pt x="648" y="2978"/>
                    <a:pt x="1" y="4525"/>
                    <a:pt x="1" y="6163"/>
                  </a:cubicBezTo>
                  <a:cubicBezTo>
                    <a:pt x="1" y="7671"/>
                    <a:pt x="549" y="9103"/>
                    <a:pt x="1562" y="10223"/>
                  </a:cubicBezTo>
                  <a:cubicBezTo>
                    <a:pt x="1273" y="10672"/>
                    <a:pt x="1113" y="11190"/>
                    <a:pt x="1113" y="11731"/>
                  </a:cubicBezTo>
                  <a:cubicBezTo>
                    <a:pt x="1113" y="12036"/>
                    <a:pt x="1364" y="12287"/>
                    <a:pt x="1669" y="12287"/>
                  </a:cubicBezTo>
                  <a:lnTo>
                    <a:pt x="6163" y="12287"/>
                  </a:lnTo>
                  <a:cubicBezTo>
                    <a:pt x="6361" y="12287"/>
                    <a:pt x="6552" y="12272"/>
                    <a:pt x="6750" y="12257"/>
                  </a:cubicBezTo>
                  <a:lnTo>
                    <a:pt x="6750" y="12257"/>
                  </a:lnTo>
                  <a:cubicBezTo>
                    <a:pt x="6735" y="12447"/>
                    <a:pt x="6719" y="12645"/>
                    <a:pt x="6719" y="12843"/>
                  </a:cubicBezTo>
                  <a:cubicBezTo>
                    <a:pt x="6719" y="16241"/>
                    <a:pt x="9469" y="19006"/>
                    <a:pt x="12844" y="19006"/>
                  </a:cubicBezTo>
                  <a:lnTo>
                    <a:pt x="17300" y="19006"/>
                  </a:lnTo>
                  <a:cubicBezTo>
                    <a:pt x="17605" y="19006"/>
                    <a:pt x="17856" y="18754"/>
                    <a:pt x="17856" y="18450"/>
                  </a:cubicBezTo>
                  <a:cubicBezTo>
                    <a:pt x="17856" y="17909"/>
                    <a:pt x="17704" y="17391"/>
                    <a:pt x="17415" y="16941"/>
                  </a:cubicBezTo>
                  <a:cubicBezTo>
                    <a:pt x="18435" y="15806"/>
                    <a:pt x="19007" y="14336"/>
                    <a:pt x="19007" y="12843"/>
                  </a:cubicBezTo>
                  <a:cubicBezTo>
                    <a:pt x="19007" y="9461"/>
                    <a:pt x="16241" y="6719"/>
                    <a:pt x="12844" y="6719"/>
                  </a:cubicBezTo>
                  <a:cubicBezTo>
                    <a:pt x="12646" y="6719"/>
                    <a:pt x="12455" y="6726"/>
                    <a:pt x="12265" y="6742"/>
                  </a:cubicBezTo>
                  <a:cubicBezTo>
                    <a:pt x="12280" y="6551"/>
                    <a:pt x="12288" y="6353"/>
                    <a:pt x="12288" y="6163"/>
                  </a:cubicBezTo>
                  <a:cubicBezTo>
                    <a:pt x="12288" y="2765"/>
                    <a:pt x="9546" y="0"/>
                    <a:pt x="61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grpSp>
      <p:grpSp>
        <p:nvGrpSpPr>
          <p:cNvPr id="1154" name="Google Shape;1154;p96"/>
          <p:cNvGrpSpPr/>
          <p:nvPr/>
        </p:nvGrpSpPr>
        <p:grpSpPr>
          <a:xfrm>
            <a:off x="5809751" y="1816311"/>
            <a:ext cx="411464" cy="401211"/>
            <a:chOff x="6016488" y="2578208"/>
            <a:chExt cx="488675" cy="475200"/>
          </a:xfrm>
        </p:grpSpPr>
        <p:sp>
          <p:nvSpPr>
            <p:cNvPr id="1155" name="Google Shape;1155;p96"/>
            <p:cNvSpPr/>
            <p:nvPr/>
          </p:nvSpPr>
          <p:spPr>
            <a:xfrm>
              <a:off x="6345363" y="2904558"/>
              <a:ext cx="91825" cy="83550"/>
            </a:xfrm>
            <a:custGeom>
              <a:rect b="b" l="l" r="r" t="t"/>
              <a:pathLst>
                <a:path extrusionOk="0" h="3342" w="3673">
                  <a:moveTo>
                    <a:pt x="1836" y="1113"/>
                  </a:moveTo>
                  <a:cubicBezTo>
                    <a:pt x="1979" y="1113"/>
                    <a:pt x="2122" y="1168"/>
                    <a:pt x="2233" y="1279"/>
                  </a:cubicBezTo>
                  <a:cubicBezTo>
                    <a:pt x="2446" y="1492"/>
                    <a:pt x="2446" y="1850"/>
                    <a:pt x="2233" y="2063"/>
                  </a:cubicBezTo>
                  <a:cubicBezTo>
                    <a:pt x="2122" y="2174"/>
                    <a:pt x="1979" y="2229"/>
                    <a:pt x="1836" y="2229"/>
                  </a:cubicBezTo>
                  <a:cubicBezTo>
                    <a:pt x="1694" y="2229"/>
                    <a:pt x="1551" y="2174"/>
                    <a:pt x="1440" y="2063"/>
                  </a:cubicBezTo>
                  <a:cubicBezTo>
                    <a:pt x="1227" y="1850"/>
                    <a:pt x="1227" y="1492"/>
                    <a:pt x="1440" y="1279"/>
                  </a:cubicBezTo>
                  <a:cubicBezTo>
                    <a:pt x="1551" y="1168"/>
                    <a:pt x="1694" y="1113"/>
                    <a:pt x="1836" y="1113"/>
                  </a:cubicBezTo>
                  <a:close/>
                  <a:moveTo>
                    <a:pt x="1836" y="1"/>
                  </a:moveTo>
                  <a:cubicBezTo>
                    <a:pt x="1408" y="1"/>
                    <a:pt x="980" y="163"/>
                    <a:pt x="656" y="486"/>
                  </a:cubicBezTo>
                  <a:cubicBezTo>
                    <a:pt x="1" y="1141"/>
                    <a:pt x="1" y="2200"/>
                    <a:pt x="656" y="2855"/>
                  </a:cubicBezTo>
                  <a:cubicBezTo>
                    <a:pt x="980" y="3179"/>
                    <a:pt x="1408" y="3341"/>
                    <a:pt x="1836" y="3341"/>
                  </a:cubicBezTo>
                  <a:cubicBezTo>
                    <a:pt x="2265" y="3341"/>
                    <a:pt x="2693" y="3179"/>
                    <a:pt x="3017" y="2855"/>
                  </a:cubicBezTo>
                  <a:cubicBezTo>
                    <a:pt x="3672" y="2200"/>
                    <a:pt x="3672" y="1141"/>
                    <a:pt x="3017" y="486"/>
                  </a:cubicBezTo>
                  <a:cubicBezTo>
                    <a:pt x="2693" y="163"/>
                    <a:pt x="2265" y="1"/>
                    <a:pt x="18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56" name="Google Shape;1156;p96"/>
            <p:cNvSpPr/>
            <p:nvPr/>
          </p:nvSpPr>
          <p:spPr>
            <a:xfrm>
              <a:off x="6084463" y="2643533"/>
              <a:ext cx="91625" cy="83475"/>
            </a:xfrm>
            <a:custGeom>
              <a:rect b="b" l="l" r="r" t="t"/>
              <a:pathLst>
                <a:path extrusionOk="0" h="3339" w="3665">
                  <a:moveTo>
                    <a:pt x="1833" y="1116"/>
                  </a:moveTo>
                  <a:cubicBezTo>
                    <a:pt x="1975" y="1116"/>
                    <a:pt x="2118" y="1169"/>
                    <a:pt x="2225" y="1276"/>
                  </a:cubicBezTo>
                  <a:cubicBezTo>
                    <a:pt x="2446" y="1497"/>
                    <a:pt x="2446" y="1847"/>
                    <a:pt x="2225" y="2068"/>
                  </a:cubicBezTo>
                  <a:cubicBezTo>
                    <a:pt x="2118" y="2175"/>
                    <a:pt x="1975" y="2228"/>
                    <a:pt x="1833" y="2228"/>
                  </a:cubicBezTo>
                  <a:cubicBezTo>
                    <a:pt x="1690" y="2228"/>
                    <a:pt x="1547" y="2175"/>
                    <a:pt x="1440" y="2068"/>
                  </a:cubicBezTo>
                  <a:cubicBezTo>
                    <a:pt x="1219" y="1847"/>
                    <a:pt x="1219" y="1497"/>
                    <a:pt x="1440" y="1276"/>
                  </a:cubicBezTo>
                  <a:cubicBezTo>
                    <a:pt x="1547" y="1169"/>
                    <a:pt x="1690" y="1116"/>
                    <a:pt x="1833" y="1116"/>
                  </a:cubicBezTo>
                  <a:close/>
                  <a:moveTo>
                    <a:pt x="1833" y="0"/>
                  </a:moveTo>
                  <a:cubicBezTo>
                    <a:pt x="1404" y="0"/>
                    <a:pt x="976" y="164"/>
                    <a:pt x="648" y="491"/>
                  </a:cubicBezTo>
                  <a:cubicBezTo>
                    <a:pt x="1" y="1139"/>
                    <a:pt x="1" y="2198"/>
                    <a:pt x="648" y="2853"/>
                  </a:cubicBezTo>
                  <a:cubicBezTo>
                    <a:pt x="976" y="3177"/>
                    <a:pt x="1404" y="3338"/>
                    <a:pt x="1833" y="3338"/>
                  </a:cubicBezTo>
                  <a:cubicBezTo>
                    <a:pt x="2261" y="3338"/>
                    <a:pt x="2690" y="3177"/>
                    <a:pt x="3017" y="2853"/>
                  </a:cubicBezTo>
                  <a:cubicBezTo>
                    <a:pt x="3665" y="2198"/>
                    <a:pt x="3665" y="1139"/>
                    <a:pt x="3017" y="491"/>
                  </a:cubicBezTo>
                  <a:cubicBezTo>
                    <a:pt x="2690" y="164"/>
                    <a:pt x="2261" y="0"/>
                    <a:pt x="183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sp>
          <p:nvSpPr>
            <p:cNvPr id="1157" name="Google Shape;1157;p96"/>
            <p:cNvSpPr/>
            <p:nvPr/>
          </p:nvSpPr>
          <p:spPr>
            <a:xfrm>
              <a:off x="6016488" y="2578208"/>
              <a:ext cx="488675" cy="475200"/>
            </a:xfrm>
            <a:custGeom>
              <a:rect b="b" l="l" r="r" t="t"/>
              <a:pathLst>
                <a:path extrusionOk="0" h="19008" w="19547">
                  <a:moveTo>
                    <a:pt x="5386" y="1177"/>
                  </a:moveTo>
                  <a:lnTo>
                    <a:pt x="7656" y="3455"/>
                  </a:lnTo>
                  <a:lnTo>
                    <a:pt x="7077" y="5626"/>
                  </a:lnTo>
                  <a:cubicBezTo>
                    <a:pt x="7024" y="5816"/>
                    <a:pt x="7077" y="6022"/>
                    <a:pt x="7222" y="6167"/>
                  </a:cubicBezTo>
                  <a:lnTo>
                    <a:pt x="8981" y="7926"/>
                  </a:lnTo>
                  <a:lnTo>
                    <a:pt x="8197" y="8718"/>
                  </a:lnTo>
                  <a:lnTo>
                    <a:pt x="6429" y="6951"/>
                  </a:lnTo>
                  <a:cubicBezTo>
                    <a:pt x="6326" y="6847"/>
                    <a:pt x="6183" y="6787"/>
                    <a:pt x="6037" y="6787"/>
                  </a:cubicBezTo>
                  <a:cubicBezTo>
                    <a:pt x="5990" y="6787"/>
                    <a:pt x="5942" y="6794"/>
                    <a:pt x="5896" y="6806"/>
                  </a:cubicBezTo>
                  <a:lnTo>
                    <a:pt x="3718" y="7393"/>
                  </a:lnTo>
                  <a:lnTo>
                    <a:pt x="1447" y="5115"/>
                  </a:lnTo>
                  <a:lnTo>
                    <a:pt x="2278" y="2007"/>
                  </a:lnTo>
                  <a:lnTo>
                    <a:pt x="5386" y="1177"/>
                  </a:lnTo>
                  <a:close/>
                  <a:moveTo>
                    <a:pt x="11343" y="10295"/>
                  </a:moveTo>
                  <a:lnTo>
                    <a:pt x="13110" y="12055"/>
                  </a:lnTo>
                  <a:cubicBezTo>
                    <a:pt x="13218" y="12163"/>
                    <a:pt x="13360" y="12220"/>
                    <a:pt x="13504" y="12220"/>
                  </a:cubicBezTo>
                  <a:cubicBezTo>
                    <a:pt x="13553" y="12220"/>
                    <a:pt x="13602" y="12213"/>
                    <a:pt x="13651" y="12200"/>
                  </a:cubicBezTo>
                  <a:lnTo>
                    <a:pt x="15822" y="11621"/>
                  </a:lnTo>
                  <a:lnTo>
                    <a:pt x="18099" y="13891"/>
                  </a:lnTo>
                  <a:lnTo>
                    <a:pt x="17262" y="16999"/>
                  </a:lnTo>
                  <a:lnTo>
                    <a:pt x="14161" y="17829"/>
                  </a:lnTo>
                  <a:lnTo>
                    <a:pt x="11884" y="15559"/>
                  </a:lnTo>
                  <a:lnTo>
                    <a:pt x="12470" y="13380"/>
                  </a:lnTo>
                  <a:cubicBezTo>
                    <a:pt x="12523" y="13190"/>
                    <a:pt x="12462" y="12984"/>
                    <a:pt x="12325" y="12847"/>
                  </a:cubicBezTo>
                  <a:lnTo>
                    <a:pt x="10558" y="11080"/>
                  </a:lnTo>
                  <a:lnTo>
                    <a:pt x="11343" y="10295"/>
                  </a:lnTo>
                  <a:close/>
                  <a:moveTo>
                    <a:pt x="14915" y="1114"/>
                  </a:moveTo>
                  <a:cubicBezTo>
                    <a:pt x="15163" y="1114"/>
                    <a:pt x="15408" y="1169"/>
                    <a:pt x="15631" y="1276"/>
                  </a:cubicBezTo>
                  <a:lnTo>
                    <a:pt x="14504" y="2411"/>
                  </a:lnTo>
                  <a:cubicBezTo>
                    <a:pt x="14397" y="2518"/>
                    <a:pt x="14336" y="2663"/>
                    <a:pt x="14336" y="2807"/>
                  </a:cubicBezTo>
                  <a:lnTo>
                    <a:pt x="14336" y="4384"/>
                  </a:lnTo>
                  <a:cubicBezTo>
                    <a:pt x="14336" y="4689"/>
                    <a:pt x="14588" y="4940"/>
                    <a:pt x="14892" y="4940"/>
                  </a:cubicBezTo>
                  <a:lnTo>
                    <a:pt x="16469" y="4940"/>
                  </a:lnTo>
                  <a:cubicBezTo>
                    <a:pt x="16614" y="4940"/>
                    <a:pt x="16759" y="4879"/>
                    <a:pt x="16865" y="4773"/>
                  </a:cubicBezTo>
                  <a:lnTo>
                    <a:pt x="18000" y="3638"/>
                  </a:lnTo>
                  <a:lnTo>
                    <a:pt x="18000" y="3638"/>
                  </a:lnTo>
                  <a:cubicBezTo>
                    <a:pt x="18290" y="4262"/>
                    <a:pt x="18183" y="5032"/>
                    <a:pt x="17673" y="5542"/>
                  </a:cubicBezTo>
                  <a:cubicBezTo>
                    <a:pt x="17142" y="6068"/>
                    <a:pt x="16433" y="6348"/>
                    <a:pt x="15712" y="6348"/>
                  </a:cubicBezTo>
                  <a:cubicBezTo>
                    <a:pt x="15306" y="6348"/>
                    <a:pt x="14896" y="6259"/>
                    <a:pt x="14512" y="6075"/>
                  </a:cubicBezTo>
                  <a:cubicBezTo>
                    <a:pt x="14436" y="6040"/>
                    <a:pt x="14355" y="6023"/>
                    <a:pt x="14275" y="6023"/>
                  </a:cubicBezTo>
                  <a:cubicBezTo>
                    <a:pt x="14130" y="6023"/>
                    <a:pt x="13987" y="6079"/>
                    <a:pt x="13879" y="6182"/>
                  </a:cubicBezTo>
                  <a:lnTo>
                    <a:pt x="6452" y="13609"/>
                  </a:lnTo>
                  <a:cubicBezTo>
                    <a:pt x="6285" y="13777"/>
                    <a:pt x="6239" y="14036"/>
                    <a:pt x="6346" y="14249"/>
                  </a:cubicBezTo>
                  <a:cubicBezTo>
                    <a:pt x="6848" y="15308"/>
                    <a:pt x="6635" y="16580"/>
                    <a:pt x="5805" y="17402"/>
                  </a:cubicBezTo>
                  <a:cubicBezTo>
                    <a:pt x="5479" y="17733"/>
                    <a:pt x="5053" y="17892"/>
                    <a:pt x="4630" y="17892"/>
                  </a:cubicBezTo>
                  <a:cubicBezTo>
                    <a:pt x="4381" y="17892"/>
                    <a:pt x="4134" y="17837"/>
                    <a:pt x="3908" y="17730"/>
                  </a:cubicBezTo>
                  <a:lnTo>
                    <a:pt x="5005" y="16633"/>
                  </a:lnTo>
                  <a:cubicBezTo>
                    <a:pt x="5112" y="16526"/>
                    <a:pt x="5165" y="16389"/>
                    <a:pt x="5165" y="16237"/>
                  </a:cubicBezTo>
                  <a:lnTo>
                    <a:pt x="5165" y="14668"/>
                  </a:lnTo>
                  <a:cubicBezTo>
                    <a:pt x="5165" y="14355"/>
                    <a:pt x="4921" y="14104"/>
                    <a:pt x="4609" y="14104"/>
                  </a:cubicBezTo>
                  <a:lnTo>
                    <a:pt x="3040" y="14104"/>
                  </a:lnTo>
                  <a:cubicBezTo>
                    <a:pt x="2887" y="14104"/>
                    <a:pt x="2750" y="14165"/>
                    <a:pt x="2643" y="14272"/>
                  </a:cubicBezTo>
                  <a:lnTo>
                    <a:pt x="1546" y="15369"/>
                  </a:lnTo>
                  <a:cubicBezTo>
                    <a:pt x="1249" y="14759"/>
                    <a:pt x="1348" y="13990"/>
                    <a:pt x="1874" y="13464"/>
                  </a:cubicBezTo>
                  <a:cubicBezTo>
                    <a:pt x="2400" y="12938"/>
                    <a:pt x="3110" y="12661"/>
                    <a:pt x="3830" y="12661"/>
                  </a:cubicBezTo>
                  <a:cubicBezTo>
                    <a:pt x="4236" y="12661"/>
                    <a:pt x="4646" y="12750"/>
                    <a:pt x="5028" y="12931"/>
                  </a:cubicBezTo>
                  <a:cubicBezTo>
                    <a:pt x="5105" y="12970"/>
                    <a:pt x="5189" y="12988"/>
                    <a:pt x="5271" y="12988"/>
                  </a:cubicBezTo>
                  <a:cubicBezTo>
                    <a:pt x="5416" y="12988"/>
                    <a:pt x="5558" y="12931"/>
                    <a:pt x="5660" y="12824"/>
                  </a:cubicBezTo>
                  <a:lnTo>
                    <a:pt x="13087" y="5397"/>
                  </a:lnTo>
                  <a:cubicBezTo>
                    <a:pt x="13255" y="5230"/>
                    <a:pt x="13300" y="4978"/>
                    <a:pt x="13201" y="4765"/>
                  </a:cubicBezTo>
                  <a:cubicBezTo>
                    <a:pt x="12691" y="3699"/>
                    <a:pt x="12904" y="2434"/>
                    <a:pt x="13735" y="1604"/>
                  </a:cubicBezTo>
                  <a:cubicBezTo>
                    <a:pt x="14066" y="1273"/>
                    <a:pt x="14493" y="1114"/>
                    <a:pt x="14915" y="1114"/>
                  </a:cubicBezTo>
                  <a:close/>
                  <a:moveTo>
                    <a:pt x="5549" y="0"/>
                  </a:moveTo>
                  <a:cubicBezTo>
                    <a:pt x="5502" y="0"/>
                    <a:pt x="5455" y="6"/>
                    <a:pt x="5409" y="19"/>
                  </a:cubicBezTo>
                  <a:lnTo>
                    <a:pt x="1676" y="1017"/>
                  </a:lnTo>
                  <a:cubicBezTo>
                    <a:pt x="1486" y="1070"/>
                    <a:pt x="1333" y="1223"/>
                    <a:pt x="1287" y="1413"/>
                  </a:cubicBezTo>
                  <a:lnTo>
                    <a:pt x="290" y="5138"/>
                  </a:lnTo>
                  <a:cubicBezTo>
                    <a:pt x="236" y="5329"/>
                    <a:pt x="290" y="5534"/>
                    <a:pt x="434" y="5679"/>
                  </a:cubicBezTo>
                  <a:lnTo>
                    <a:pt x="3161" y="8406"/>
                  </a:lnTo>
                  <a:cubicBezTo>
                    <a:pt x="3266" y="8511"/>
                    <a:pt x="3411" y="8567"/>
                    <a:pt x="3559" y="8567"/>
                  </a:cubicBezTo>
                  <a:cubicBezTo>
                    <a:pt x="3604" y="8567"/>
                    <a:pt x="3650" y="8562"/>
                    <a:pt x="3695" y="8551"/>
                  </a:cubicBezTo>
                  <a:lnTo>
                    <a:pt x="5873" y="7964"/>
                  </a:lnTo>
                  <a:lnTo>
                    <a:pt x="7412" y="9503"/>
                  </a:lnTo>
                  <a:lnTo>
                    <a:pt x="5142" y="11773"/>
                  </a:lnTo>
                  <a:cubicBezTo>
                    <a:pt x="4714" y="11623"/>
                    <a:pt x="4270" y="11549"/>
                    <a:pt x="3829" y="11549"/>
                  </a:cubicBezTo>
                  <a:cubicBezTo>
                    <a:pt x="2818" y="11549"/>
                    <a:pt x="1824" y="11937"/>
                    <a:pt x="1082" y="12680"/>
                  </a:cubicBezTo>
                  <a:cubicBezTo>
                    <a:pt x="0" y="13769"/>
                    <a:pt x="0" y="15529"/>
                    <a:pt x="1082" y="16618"/>
                  </a:cubicBezTo>
                  <a:cubicBezTo>
                    <a:pt x="1192" y="16728"/>
                    <a:pt x="1335" y="16784"/>
                    <a:pt x="1478" y="16784"/>
                  </a:cubicBezTo>
                  <a:cubicBezTo>
                    <a:pt x="1621" y="16784"/>
                    <a:pt x="1764" y="16728"/>
                    <a:pt x="1874" y="16618"/>
                  </a:cubicBezTo>
                  <a:lnTo>
                    <a:pt x="3268" y="15224"/>
                  </a:lnTo>
                  <a:lnTo>
                    <a:pt x="4053" y="15224"/>
                  </a:lnTo>
                  <a:lnTo>
                    <a:pt x="4053" y="16008"/>
                  </a:lnTo>
                  <a:lnTo>
                    <a:pt x="2659" y="17402"/>
                  </a:lnTo>
                  <a:cubicBezTo>
                    <a:pt x="2438" y="17623"/>
                    <a:pt x="2438" y="17974"/>
                    <a:pt x="2659" y="18195"/>
                  </a:cubicBezTo>
                  <a:cubicBezTo>
                    <a:pt x="3200" y="18736"/>
                    <a:pt x="3912" y="19006"/>
                    <a:pt x="4625" y="19006"/>
                  </a:cubicBezTo>
                  <a:cubicBezTo>
                    <a:pt x="5338" y="19006"/>
                    <a:pt x="6052" y="18736"/>
                    <a:pt x="6597" y="18195"/>
                  </a:cubicBezTo>
                  <a:cubicBezTo>
                    <a:pt x="7656" y="17128"/>
                    <a:pt x="7999" y="15544"/>
                    <a:pt x="7503" y="14135"/>
                  </a:cubicBezTo>
                  <a:lnTo>
                    <a:pt x="9773" y="11865"/>
                  </a:lnTo>
                  <a:lnTo>
                    <a:pt x="11312" y="13403"/>
                  </a:lnTo>
                  <a:lnTo>
                    <a:pt x="10726" y="15582"/>
                  </a:lnTo>
                  <a:cubicBezTo>
                    <a:pt x="10672" y="15772"/>
                    <a:pt x="10733" y="15978"/>
                    <a:pt x="10870" y="16115"/>
                  </a:cubicBezTo>
                  <a:lnTo>
                    <a:pt x="13597" y="18842"/>
                  </a:lnTo>
                  <a:cubicBezTo>
                    <a:pt x="13705" y="18950"/>
                    <a:pt x="13847" y="19007"/>
                    <a:pt x="13991" y="19007"/>
                  </a:cubicBezTo>
                  <a:cubicBezTo>
                    <a:pt x="14040" y="19007"/>
                    <a:pt x="14090" y="19000"/>
                    <a:pt x="14138" y="18987"/>
                  </a:cubicBezTo>
                  <a:lnTo>
                    <a:pt x="17863" y="17989"/>
                  </a:lnTo>
                  <a:cubicBezTo>
                    <a:pt x="18054" y="17936"/>
                    <a:pt x="18206" y="17791"/>
                    <a:pt x="18259" y="17593"/>
                  </a:cubicBezTo>
                  <a:lnTo>
                    <a:pt x="19257" y="13868"/>
                  </a:lnTo>
                  <a:cubicBezTo>
                    <a:pt x="19311" y="13677"/>
                    <a:pt x="19250" y="13472"/>
                    <a:pt x="19113" y="13335"/>
                  </a:cubicBezTo>
                  <a:lnTo>
                    <a:pt x="16386" y="10608"/>
                  </a:lnTo>
                  <a:cubicBezTo>
                    <a:pt x="16278" y="10500"/>
                    <a:pt x="16136" y="10443"/>
                    <a:pt x="15992" y="10443"/>
                  </a:cubicBezTo>
                  <a:cubicBezTo>
                    <a:pt x="15943" y="10443"/>
                    <a:pt x="15893" y="10449"/>
                    <a:pt x="15845" y="10463"/>
                  </a:cubicBezTo>
                  <a:lnTo>
                    <a:pt x="13674" y="11042"/>
                  </a:lnTo>
                  <a:lnTo>
                    <a:pt x="12135" y="9503"/>
                  </a:lnTo>
                  <a:lnTo>
                    <a:pt x="14405" y="7233"/>
                  </a:lnTo>
                  <a:cubicBezTo>
                    <a:pt x="14831" y="7386"/>
                    <a:pt x="15275" y="7461"/>
                    <a:pt x="15716" y="7461"/>
                  </a:cubicBezTo>
                  <a:cubicBezTo>
                    <a:pt x="16725" y="7461"/>
                    <a:pt x="17720" y="7069"/>
                    <a:pt x="18457" y="6327"/>
                  </a:cubicBezTo>
                  <a:cubicBezTo>
                    <a:pt x="19547" y="5245"/>
                    <a:pt x="19547" y="3478"/>
                    <a:pt x="18457" y="2396"/>
                  </a:cubicBezTo>
                  <a:cubicBezTo>
                    <a:pt x="18351" y="2285"/>
                    <a:pt x="18208" y="2230"/>
                    <a:pt x="18065" y="2230"/>
                  </a:cubicBezTo>
                  <a:cubicBezTo>
                    <a:pt x="17922" y="2230"/>
                    <a:pt x="17780" y="2285"/>
                    <a:pt x="17673" y="2396"/>
                  </a:cubicBezTo>
                  <a:lnTo>
                    <a:pt x="16241" y="3828"/>
                  </a:lnTo>
                  <a:lnTo>
                    <a:pt x="15449" y="3828"/>
                  </a:lnTo>
                  <a:lnTo>
                    <a:pt x="15449" y="3036"/>
                  </a:lnTo>
                  <a:lnTo>
                    <a:pt x="16881" y="1604"/>
                  </a:lnTo>
                  <a:cubicBezTo>
                    <a:pt x="17102" y="1390"/>
                    <a:pt x="17102" y="1032"/>
                    <a:pt x="16881" y="819"/>
                  </a:cubicBezTo>
                  <a:cubicBezTo>
                    <a:pt x="16336" y="274"/>
                    <a:pt x="15624" y="2"/>
                    <a:pt x="14912" y="2"/>
                  </a:cubicBezTo>
                  <a:cubicBezTo>
                    <a:pt x="14199" y="2"/>
                    <a:pt x="13487" y="274"/>
                    <a:pt x="12942" y="819"/>
                  </a:cubicBezTo>
                  <a:cubicBezTo>
                    <a:pt x="11884" y="1878"/>
                    <a:pt x="11541" y="3470"/>
                    <a:pt x="12043" y="4872"/>
                  </a:cubicBezTo>
                  <a:lnTo>
                    <a:pt x="9773" y="7142"/>
                  </a:lnTo>
                  <a:lnTo>
                    <a:pt x="8235" y="5603"/>
                  </a:lnTo>
                  <a:lnTo>
                    <a:pt x="8814" y="3432"/>
                  </a:lnTo>
                  <a:cubicBezTo>
                    <a:pt x="8867" y="3241"/>
                    <a:pt x="8814" y="3036"/>
                    <a:pt x="8669" y="2891"/>
                  </a:cubicBezTo>
                  <a:lnTo>
                    <a:pt x="5942" y="164"/>
                  </a:lnTo>
                  <a:cubicBezTo>
                    <a:pt x="5838" y="60"/>
                    <a:pt x="5695" y="0"/>
                    <a:pt x="5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p:txBody>
        </p:sp>
      </p:grpSp>
      <p:sp>
        <p:nvSpPr>
          <p:cNvPr id="1158" name="Google Shape;1158;p96"/>
          <p:cNvSpPr txBox="1"/>
          <p:nvPr/>
        </p:nvSpPr>
        <p:spPr>
          <a:xfrm>
            <a:off x="1471217" y="3907902"/>
            <a:ext cx="3797867" cy="408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Mide resultados y ajusta con retroalimentación</a:t>
            </a:r>
            <a:endParaRPr b="0" i="0" sz="1100" u="none" cap="none" strike="noStrike">
              <a:solidFill>
                <a:schemeClr val="dk1"/>
              </a:solidFill>
              <a:latin typeface="Verdana"/>
              <a:ea typeface="Verdana"/>
              <a:cs typeface="Verdana"/>
              <a:sym typeface="Verdana"/>
            </a:endParaRPr>
          </a:p>
        </p:txBody>
      </p:sp>
      <p:sp>
        <p:nvSpPr>
          <p:cNvPr id="1159" name="Google Shape;1159;p96"/>
          <p:cNvSpPr txBox="1"/>
          <p:nvPr/>
        </p:nvSpPr>
        <p:spPr>
          <a:xfrm>
            <a:off x="2269091" y="4285439"/>
            <a:ext cx="3000000" cy="408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Articula mejora adaptativa y disruptiva</a:t>
            </a:r>
            <a:endParaRPr b="0" i="0" sz="1100" u="none" cap="none" strike="noStrike">
              <a:solidFill>
                <a:schemeClr val="dk1"/>
              </a:solidFill>
              <a:latin typeface="Verdana"/>
              <a:ea typeface="Verdana"/>
              <a:cs typeface="Verdana"/>
              <a:sym typeface="Verdana"/>
            </a:endParaRPr>
          </a:p>
        </p:txBody>
      </p:sp>
      <p:sp>
        <p:nvSpPr>
          <p:cNvPr id="1160" name="Google Shape;1160;p96"/>
          <p:cNvSpPr txBox="1"/>
          <p:nvPr/>
        </p:nvSpPr>
        <p:spPr>
          <a:xfrm>
            <a:off x="1471218" y="4626786"/>
            <a:ext cx="3797867" cy="408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Integra metodologías ágiles para adaptabilidad</a:t>
            </a:r>
            <a:endParaRPr b="0" i="0" sz="1100" u="none" cap="none" strike="noStrike">
              <a:solidFill>
                <a:schemeClr val="dk1"/>
              </a:solidFill>
              <a:latin typeface="Verdana"/>
              <a:ea typeface="Verdana"/>
              <a:cs typeface="Verdana"/>
              <a:sym typeface="Verdana"/>
            </a:endParaRPr>
          </a:p>
        </p:txBody>
      </p:sp>
      <p:sp>
        <p:nvSpPr>
          <p:cNvPr id="1161" name="Google Shape;1161;p96"/>
          <p:cNvSpPr txBox="1"/>
          <p:nvPr/>
        </p:nvSpPr>
        <p:spPr>
          <a:xfrm>
            <a:off x="1648123" y="4973946"/>
            <a:ext cx="3606715" cy="408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Mejora continua como capacidad organizacional permanente</a:t>
            </a:r>
            <a:endParaRPr b="0" i="0" sz="1100" u="none" cap="none" strike="noStrike">
              <a:solidFill>
                <a:schemeClr val="dk1"/>
              </a:solidFill>
              <a:latin typeface="Verdana"/>
              <a:ea typeface="Verdana"/>
              <a:cs typeface="Verdana"/>
              <a:sym typeface="Verdana"/>
            </a:endParaRPr>
          </a:p>
        </p:txBody>
      </p:sp>
      <p:sp>
        <p:nvSpPr>
          <p:cNvPr id="1162" name="Google Shape;1162;p96"/>
          <p:cNvSpPr txBox="1"/>
          <p:nvPr/>
        </p:nvSpPr>
        <p:spPr>
          <a:xfrm>
            <a:off x="6762489" y="3907902"/>
            <a:ext cx="3411307"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Se mide solo cumplimiento de actividades</a:t>
            </a:r>
            <a:endParaRPr b="0" i="0" sz="1100" u="none" cap="none" strike="noStrike">
              <a:solidFill>
                <a:schemeClr val="dk1"/>
              </a:solidFill>
              <a:latin typeface="Verdana"/>
              <a:ea typeface="Verdana"/>
              <a:cs typeface="Verdana"/>
              <a:sym typeface="Verdana"/>
            </a:endParaRPr>
          </a:p>
        </p:txBody>
      </p:sp>
      <p:sp>
        <p:nvSpPr>
          <p:cNvPr id="1163" name="Google Shape;1163;p96"/>
          <p:cNvSpPr txBox="1"/>
          <p:nvPr/>
        </p:nvSpPr>
        <p:spPr>
          <a:xfrm>
            <a:off x="6762487" y="4298779"/>
            <a:ext cx="3000000"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Asocia mejora solo a auditorías</a:t>
            </a:r>
            <a:endParaRPr b="0" i="0" sz="1100" u="none" cap="none" strike="noStrike">
              <a:solidFill>
                <a:schemeClr val="dk1"/>
              </a:solidFill>
              <a:latin typeface="Verdana"/>
              <a:ea typeface="Verdana"/>
              <a:cs typeface="Verdana"/>
              <a:sym typeface="Verdana"/>
            </a:endParaRPr>
          </a:p>
        </p:txBody>
      </p:sp>
      <p:sp>
        <p:nvSpPr>
          <p:cNvPr id="1164" name="Google Shape;1164;p96"/>
          <p:cNvSpPr txBox="1"/>
          <p:nvPr/>
        </p:nvSpPr>
        <p:spPr>
          <a:xfrm>
            <a:off x="6762487" y="4626786"/>
            <a:ext cx="3000000"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Insiste en modelos rígidos y lentos</a:t>
            </a:r>
            <a:endParaRPr b="0" i="0" sz="1100" u="none" cap="none" strike="noStrike">
              <a:solidFill>
                <a:schemeClr val="dk1"/>
              </a:solidFill>
              <a:latin typeface="Verdana"/>
              <a:ea typeface="Verdana"/>
              <a:cs typeface="Verdana"/>
              <a:sym typeface="Verdana"/>
            </a:endParaRPr>
          </a:p>
        </p:txBody>
      </p:sp>
      <p:sp>
        <p:nvSpPr>
          <p:cNvPr id="1165" name="Google Shape;1165;p96"/>
          <p:cNvSpPr txBox="1"/>
          <p:nvPr/>
        </p:nvSpPr>
        <p:spPr>
          <a:xfrm>
            <a:off x="6762487" y="4977379"/>
            <a:ext cx="3840600"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La ve como proyecto puntual o responsabilidad de unos pocos</a:t>
            </a:r>
            <a:endParaRPr b="0" i="0" sz="1100" u="none" cap="none" strike="noStrike">
              <a:solidFill>
                <a:schemeClr val="dk1"/>
              </a:solidFill>
              <a:latin typeface="Verdana"/>
              <a:ea typeface="Verdana"/>
              <a:cs typeface="Verdana"/>
              <a:sym typeface="Verdana"/>
            </a:endParaRPr>
          </a:p>
        </p:txBody>
      </p:sp>
      <p:sp>
        <p:nvSpPr>
          <p:cNvPr id="1166" name="Google Shape;1166;p96"/>
          <p:cNvSpPr/>
          <p:nvPr/>
        </p:nvSpPr>
        <p:spPr>
          <a:xfrm>
            <a:off x="5638218" y="4367908"/>
            <a:ext cx="731400" cy="731400"/>
          </a:xfrm>
          <a:prstGeom prst="ellipse">
            <a:avLst/>
          </a:prstGeom>
          <a:gradFill>
            <a:gsLst>
              <a:gs pos="0">
                <a:schemeClr val="accent2"/>
              </a:gs>
              <a:gs pos="100000">
                <a:schemeClr val="accent3"/>
              </a:gs>
            </a:gsLst>
            <a:lin ang="2700006"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Verdana"/>
              <a:ea typeface="Verdana"/>
              <a:cs typeface="Verdana"/>
              <a:sym typeface="Verdana"/>
            </a:endParaRPr>
          </a:p>
        </p:txBody>
      </p:sp>
      <p:cxnSp>
        <p:nvCxnSpPr>
          <p:cNvPr id="1167" name="Google Shape;1167;p96"/>
          <p:cNvCxnSpPr/>
          <p:nvPr/>
        </p:nvCxnSpPr>
        <p:spPr>
          <a:xfrm flipH="1">
            <a:off x="6004423" y="4187869"/>
            <a:ext cx="2141" cy="182152"/>
          </a:xfrm>
          <a:prstGeom prst="straightConnector1">
            <a:avLst/>
          </a:prstGeom>
          <a:noFill/>
          <a:ln cap="flat" cmpd="sng" w="9525">
            <a:solidFill>
              <a:srgbClr val="EA3334"/>
            </a:solidFill>
            <a:prstDash val="solid"/>
            <a:round/>
            <a:headEnd len="sm" w="sm" type="none"/>
            <a:tailEnd len="sm" w="sm" type="none"/>
          </a:ln>
        </p:spPr>
      </p:cxnSp>
      <p:pic>
        <p:nvPicPr>
          <p:cNvPr id="1168" name="Google Shape;1168;p96"/>
          <p:cNvPicPr preferRelativeResize="0"/>
          <p:nvPr/>
        </p:nvPicPr>
        <p:blipFill rotWithShape="1">
          <a:blip r:embed="rId3">
            <a:alphaModFix/>
          </a:blip>
          <a:srcRect b="0" l="0" r="0" t="0"/>
          <a:stretch/>
        </p:blipFill>
        <p:spPr>
          <a:xfrm>
            <a:off x="5709890" y="4446203"/>
            <a:ext cx="576922" cy="576922"/>
          </a:xfrm>
          <a:prstGeom prst="rect">
            <a:avLst/>
          </a:prstGeom>
          <a:noFill/>
          <a:ln>
            <a:noFill/>
          </a:ln>
        </p:spPr>
      </p:pic>
      <p:sp>
        <p:nvSpPr>
          <p:cNvPr id="1169" name="Google Shape;1169;p96"/>
          <p:cNvSpPr/>
          <p:nvPr/>
        </p:nvSpPr>
        <p:spPr>
          <a:xfrm>
            <a:off x="5650092" y="727328"/>
            <a:ext cx="731400" cy="731400"/>
          </a:xfrm>
          <a:prstGeom prst="ellipse">
            <a:avLst/>
          </a:prstGeom>
          <a:solidFill>
            <a:srgbClr val="3A7D2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CO" sz="1600" u="none" cap="none" strike="noStrike">
                <a:solidFill>
                  <a:schemeClr val="lt1"/>
                </a:solidFill>
                <a:latin typeface="Verdana"/>
                <a:ea typeface="Verdana"/>
                <a:cs typeface="Verdana"/>
                <a:sym typeface="Verdana"/>
              </a:rPr>
              <a:t>Vs</a:t>
            </a:r>
            <a:r>
              <a:rPr b="0" i="0" lang="es-CO" sz="1600" u="none" cap="none" strike="noStrike">
                <a:solidFill>
                  <a:schemeClr val="lt1"/>
                </a:solidFill>
                <a:latin typeface="Montserrat SemiBold"/>
                <a:ea typeface="Montserrat SemiBold"/>
                <a:cs typeface="Montserrat SemiBold"/>
                <a:sym typeface="Montserrat SemiBold"/>
              </a:rPr>
              <a:t>.</a:t>
            </a:r>
            <a:endParaRPr b="0" i="0" sz="1600" u="none" cap="none" strike="noStrike">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97"/>
          <p:cNvSpPr txBox="1"/>
          <p:nvPr>
            <p:ph idx="4294967295" type="title"/>
          </p:nvPr>
        </p:nvSpPr>
        <p:spPr>
          <a:xfrm>
            <a:off x="2087359" y="2495550"/>
            <a:ext cx="7678738" cy="1866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Play"/>
              <a:buNone/>
            </a:pPr>
            <a:r>
              <a:rPr b="1" lang="es-CO" sz="4000">
                <a:solidFill>
                  <a:schemeClr val="lt1"/>
                </a:solidFill>
              </a:rPr>
              <a:t>2. Principios de la mejora continua y la Innovación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17"/>
          <p:cNvSpPr/>
          <p:nvPr/>
        </p:nvSpPr>
        <p:spPr>
          <a:xfrm>
            <a:off x="-316350" y="276321"/>
            <a:ext cx="3861159"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Principios</a:t>
            </a:r>
            <a:endParaRPr b="1" i="0" sz="3200" u="none" cap="none" strike="noStrike">
              <a:solidFill>
                <a:schemeClr val="lt1"/>
              </a:solidFill>
              <a:latin typeface="Arial"/>
              <a:ea typeface="Arial"/>
              <a:cs typeface="Arial"/>
              <a:sym typeface="Arial"/>
            </a:endParaRPr>
          </a:p>
        </p:txBody>
      </p:sp>
      <p:sp>
        <p:nvSpPr>
          <p:cNvPr id="1180" name="Google Shape;1180;p17"/>
          <p:cNvSpPr txBox="1"/>
          <p:nvPr/>
        </p:nvSpPr>
        <p:spPr>
          <a:xfrm>
            <a:off x="879815" y="1503946"/>
            <a:ext cx="5329988" cy="1551194"/>
          </a:xfrm>
          <a:prstGeom prst="rect">
            <a:avLst/>
          </a:prstGeom>
          <a:noFill/>
          <a:ln>
            <a:noFill/>
          </a:ln>
        </p:spPr>
        <p:txBody>
          <a:bodyPr anchorCtr="0" anchor="t" bIns="0" lIns="0" spcFirstLastPara="1" rIns="0" wrap="square" tIns="0">
            <a:spAutoFit/>
          </a:bodyPr>
          <a:lstStyle/>
          <a:p>
            <a:pPr indent="0" lvl="0" marL="0" marR="0" rtl="0" algn="just">
              <a:lnSpc>
                <a:spcPct val="119949"/>
              </a:lnSpc>
              <a:spcBef>
                <a:spcPts val="0"/>
              </a:spcBef>
              <a:spcAft>
                <a:spcPts val="0"/>
              </a:spcAft>
              <a:buClr>
                <a:srgbClr val="000000"/>
              </a:buClr>
              <a:buSzPts val="1400"/>
              <a:buFont typeface="Arial"/>
              <a:buNone/>
            </a:pPr>
            <a:r>
              <a:rPr b="0" i="0" lang="es-CO" sz="1400" u="none" cap="none" strike="noStrike">
                <a:solidFill>
                  <a:srgbClr val="000000"/>
                </a:solidFill>
                <a:latin typeface="Verdana"/>
                <a:ea typeface="Verdana"/>
                <a:cs typeface="Verdana"/>
                <a:sym typeface="Verdana"/>
              </a:rPr>
              <a:t>La mejora continua y la innovación en los procesos son esenciales para lograr organizaciones más eficientes, competitivas y sostenibles. Su implementación efectiva se basa en principios que fortalecen una cultura organizacional orientada al cambio y la optimización constante.</a:t>
            </a:r>
            <a:endParaRPr b="0" i="0" sz="1400" u="none" cap="none" strike="noStrike">
              <a:solidFill>
                <a:srgbClr val="000000"/>
              </a:solidFill>
              <a:latin typeface="Arial"/>
              <a:ea typeface="Arial"/>
              <a:cs typeface="Arial"/>
              <a:sym typeface="Arial"/>
            </a:endParaRPr>
          </a:p>
        </p:txBody>
      </p:sp>
      <p:sp>
        <p:nvSpPr>
          <p:cNvPr id="1181" name="Google Shape;1181;p17"/>
          <p:cNvSpPr/>
          <p:nvPr/>
        </p:nvSpPr>
        <p:spPr>
          <a:xfrm rot="-335750">
            <a:off x="7559436" y="652171"/>
            <a:ext cx="2175511" cy="2182763"/>
          </a:xfrm>
          <a:custGeom>
            <a:rect b="b" l="l" r="r" t="t"/>
            <a:pathLst>
              <a:path extrusionOk="0" h="3057784" w="2847374">
                <a:moveTo>
                  <a:pt x="0" y="0"/>
                </a:moveTo>
                <a:lnTo>
                  <a:pt x="2847374" y="0"/>
                </a:lnTo>
                <a:lnTo>
                  <a:pt x="2847374" y="3057784"/>
                </a:lnTo>
                <a:lnTo>
                  <a:pt x="0" y="3057784"/>
                </a:lnTo>
                <a:lnTo>
                  <a:pt x="0" y="0"/>
                </a:lnTo>
                <a:close/>
              </a:path>
            </a:pathLst>
          </a:custGeom>
          <a:blipFill rotWithShape="1">
            <a:blip r:embed="rId3">
              <a:alphaModFix/>
            </a:blip>
            <a:stretch>
              <a:fillRect b="-137" l="0" r="0" t="-13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2" name="Google Shape;1182;p17"/>
          <p:cNvSpPr/>
          <p:nvPr/>
        </p:nvSpPr>
        <p:spPr>
          <a:xfrm>
            <a:off x="1174589" y="3886199"/>
            <a:ext cx="2606519" cy="2286366"/>
          </a:xfrm>
          <a:custGeom>
            <a:rect b="b" l="l" r="r" t="t"/>
            <a:pathLst>
              <a:path extrusionOk="0" h="4306893" w="4285049">
                <a:moveTo>
                  <a:pt x="0" y="0"/>
                </a:moveTo>
                <a:lnTo>
                  <a:pt x="4285049" y="0"/>
                </a:lnTo>
                <a:lnTo>
                  <a:pt x="4285049" y="4306893"/>
                </a:lnTo>
                <a:lnTo>
                  <a:pt x="0" y="4306893"/>
                </a:lnTo>
                <a:lnTo>
                  <a:pt x="0" y="0"/>
                </a:lnTo>
                <a:close/>
              </a:path>
            </a:pathLst>
          </a:custGeom>
          <a:blipFill rotWithShape="1">
            <a:blip r:embed="rId4">
              <a:alphaModFix/>
            </a:blip>
            <a:stretch>
              <a:fillRect b="-6486" l="0" r="0" t="-648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3" name="Google Shape;1183;p17"/>
          <p:cNvSpPr/>
          <p:nvPr/>
        </p:nvSpPr>
        <p:spPr>
          <a:xfrm rot="-451250">
            <a:off x="1140240" y="5156370"/>
            <a:ext cx="645387" cy="759706"/>
          </a:xfrm>
          <a:custGeom>
            <a:rect b="b" l="l" r="r" t="t"/>
            <a:pathLst>
              <a:path extrusionOk="0" h="1144651" w="793096">
                <a:moveTo>
                  <a:pt x="0" y="0"/>
                </a:moveTo>
                <a:lnTo>
                  <a:pt x="793096" y="0"/>
                </a:lnTo>
                <a:lnTo>
                  <a:pt x="793096" y="1144651"/>
                </a:lnTo>
                <a:lnTo>
                  <a:pt x="0" y="1144651"/>
                </a:lnTo>
                <a:lnTo>
                  <a:pt x="0" y="0"/>
                </a:lnTo>
                <a:close/>
              </a:path>
            </a:pathLst>
          </a:custGeom>
          <a:blipFill rotWithShape="1">
            <a:blip r:embed="rId5">
              <a:alphaModFix/>
            </a:blip>
            <a:stretch>
              <a:fillRect b="0" l="-94" r="-92"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4" name="Google Shape;1184;p17"/>
          <p:cNvSpPr/>
          <p:nvPr/>
        </p:nvSpPr>
        <p:spPr>
          <a:xfrm rot="-4040691">
            <a:off x="555896" y="5539398"/>
            <a:ext cx="705124" cy="886747"/>
          </a:xfrm>
          <a:custGeom>
            <a:rect b="b" l="l" r="r" t="t"/>
            <a:pathLst>
              <a:path extrusionOk="0" h="2061083" w="1968246">
                <a:moveTo>
                  <a:pt x="0" y="0"/>
                </a:moveTo>
                <a:lnTo>
                  <a:pt x="1968246" y="0"/>
                </a:lnTo>
                <a:lnTo>
                  <a:pt x="1968246" y="2061083"/>
                </a:lnTo>
                <a:lnTo>
                  <a:pt x="0" y="2061083"/>
                </a:lnTo>
                <a:lnTo>
                  <a:pt x="0" y="0"/>
                </a:lnTo>
                <a:close/>
              </a:path>
            </a:pathLst>
          </a:custGeom>
          <a:blipFill rotWithShape="1">
            <a:blip r:embed="rId6">
              <a:alphaModFix/>
            </a:blip>
            <a:stretch>
              <a:fillRect b="-20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5" name="Google Shape;1185;p17"/>
          <p:cNvSpPr/>
          <p:nvPr/>
        </p:nvSpPr>
        <p:spPr>
          <a:xfrm>
            <a:off x="1932884" y="4961372"/>
            <a:ext cx="1089928" cy="736462"/>
          </a:xfrm>
          <a:custGeom>
            <a:rect b="b" l="l" r="r" t="t"/>
            <a:pathLst>
              <a:path extrusionOk="0" h="1300062" w="2122550">
                <a:moveTo>
                  <a:pt x="0" y="0"/>
                </a:moveTo>
                <a:lnTo>
                  <a:pt x="2122550" y="0"/>
                </a:lnTo>
                <a:lnTo>
                  <a:pt x="2122550" y="1300062"/>
                </a:lnTo>
                <a:lnTo>
                  <a:pt x="0" y="1300062"/>
                </a:lnTo>
                <a:lnTo>
                  <a:pt x="0" y="0"/>
                </a:lnTo>
                <a:close/>
              </a:path>
            </a:pathLst>
          </a:custGeom>
          <a:blipFill rotWithShape="1">
            <a:blip r:embed="rId7">
              <a:alphaModFix/>
            </a:blip>
            <a:stretch>
              <a:fillRect b="-148" l="0" r="0" t="-1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6" name="Google Shape;1186;p17"/>
          <p:cNvSpPr txBox="1"/>
          <p:nvPr/>
        </p:nvSpPr>
        <p:spPr>
          <a:xfrm>
            <a:off x="1812079" y="4004527"/>
            <a:ext cx="1210733" cy="664797"/>
          </a:xfrm>
          <a:prstGeom prst="rect">
            <a:avLst/>
          </a:prstGeom>
          <a:noFill/>
          <a:ln>
            <a:noFill/>
          </a:ln>
        </p:spPr>
        <p:txBody>
          <a:bodyPr anchorCtr="0" anchor="t" bIns="0" lIns="0" spcFirstLastPara="1" rIns="0" wrap="square" tIns="0">
            <a:spAutoFit/>
          </a:bodyPr>
          <a:lstStyle/>
          <a:p>
            <a:pPr indent="0" lvl="0" marL="0" marR="0" rtl="0" algn="ctr">
              <a:lnSpc>
                <a:spcPct val="119974"/>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Enfoque en el Valor para el Usuario Final</a:t>
            </a:r>
            <a:endParaRPr b="0" i="0" sz="1200" u="none" cap="none" strike="noStrike">
              <a:solidFill>
                <a:srgbClr val="000000"/>
              </a:solidFill>
              <a:latin typeface="Verdana"/>
              <a:ea typeface="Verdana"/>
              <a:cs typeface="Verdana"/>
              <a:sym typeface="Verdana"/>
            </a:endParaRPr>
          </a:p>
        </p:txBody>
      </p:sp>
      <p:sp>
        <p:nvSpPr>
          <p:cNvPr id="1187" name="Google Shape;1187;p17"/>
          <p:cNvSpPr/>
          <p:nvPr/>
        </p:nvSpPr>
        <p:spPr>
          <a:xfrm>
            <a:off x="4539403" y="3863207"/>
            <a:ext cx="2480125" cy="2542717"/>
          </a:xfrm>
          <a:custGeom>
            <a:rect b="b" l="l" r="r" t="t"/>
            <a:pathLst>
              <a:path extrusionOk="0" h="4306893" w="4285049">
                <a:moveTo>
                  <a:pt x="0" y="0"/>
                </a:moveTo>
                <a:lnTo>
                  <a:pt x="4285049" y="0"/>
                </a:lnTo>
                <a:lnTo>
                  <a:pt x="4285049" y="4306893"/>
                </a:lnTo>
                <a:lnTo>
                  <a:pt x="0" y="4306893"/>
                </a:lnTo>
                <a:lnTo>
                  <a:pt x="0" y="0"/>
                </a:lnTo>
                <a:close/>
              </a:path>
            </a:pathLst>
          </a:custGeom>
          <a:blipFill rotWithShape="1">
            <a:blip r:embed="rId8">
              <a:alphaModFix/>
            </a:blip>
            <a:stretch>
              <a:fillRect b="-6486" l="0" r="0" t="-648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8" name="Google Shape;1188;p17"/>
          <p:cNvSpPr/>
          <p:nvPr/>
        </p:nvSpPr>
        <p:spPr>
          <a:xfrm>
            <a:off x="8338707" y="3886199"/>
            <a:ext cx="2348902" cy="2412702"/>
          </a:xfrm>
          <a:custGeom>
            <a:rect b="b" l="l" r="r" t="t"/>
            <a:pathLst>
              <a:path extrusionOk="0" h="4306893" w="4285049">
                <a:moveTo>
                  <a:pt x="0" y="0"/>
                </a:moveTo>
                <a:lnTo>
                  <a:pt x="4285049" y="0"/>
                </a:lnTo>
                <a:lnTo>
                  <a:pt x="4285049" y="4306893"/>
                </a:lnTo>
                <a:lnTo>
                  <a:pt x="0" y="4306893"/>
                </a:lnTo>
                <a:lnTo>
                  <a:pt x="0" y="0"/>
                </a:lnTo>
                <a:close/>
              </a:path>
            </a:pathLst>
          </a:custGeom>
          <a:blipFill rotWithShape="1">
            <a:blip r:embed="rId4">
              <a:alphaModFix/>
            </a:blip>
            <a:stretch>
              <a:fillRect b="-6486" l="0" r="0" t="-648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9" name="Google Shape;1189;p17"/>
          <p:cNvSpPr txBox="1"/>
          <p:nvPr/>
        </p:nvSpPr>
        <p:spPr>
          <a:xfrm>
            <a:off x="5100287" y="4089819"/>
            <a:ext cx="1254237" cy="517065"/>
          </a:xfrm>
          <a:prstGeom prst="rect">
            <a:avLst/>
          </a:prstGeom>
          <a:noFill/>
          <a:ln>
            <a:noFill/>
          </a:ln>
        </p:spPr>
        <p:txBody>
          <a:bodyPr anchorCtr="0" anchor="t" bIns="0" lIns="0" spcFirstLastPara="1" rIns="0" wrap="square" tIns="0">
            <a:spAutoFit/>
          </a:bodyPr>
          <a:lstStyle/>
          <a:p>
            <a:pPr indent="0" lvl="0" marL="0" marR="0" rtl="0" algn="ctr">
              <a:lnSpc>
                <a:spcPct val="120023"/>
              </a:lnSpc>
              <a:spcBef>
                <a:spcPts val="0"/>
              </a:spcBef>
              <a:spcAft>
                <a:spcPts val="0"/>
              </a:spcAft>
              <a:buClr>
                <a:srgbClr val="000000"/>
              </a:buClr>
              <a:buSzPts val="1400"/>
              <a:buFont typeface="Arial"/>
              <a:buNone/>
            </a:pPr>
            <a:r>
              <a:rPr b="1" i="0" lang="es-CO" sz="1400" u="none" cap="none" strike="noStrike">
                <a:solidFill>
                  <a:srgbClr val="FFFFFF"/>
                </a:solidFill>
                <a:latin typeface="Arial"/>
                <a:ea typeface="Arial"/>
                <a:cs typeface="Arial"/>
                <a:sym typeface="Arial"/>
              </a:rPr>
              <a:t>Enfoque sistémico</a:t>
            </a:r>
            <a:endParaRPr b="0" i="0" sz="1400" u="none" cap="none" strike="noStrike">
              <a:solidFill>
                <a:srgbClr val="000000"/>
              </a:solidFill>
              <a:latin typeface="Arial"/>
              <a:ea typeface="Arial"/>
              <a:cs typeface="Arial"/>
              <a:sym typeface="Arial"/>
            </a:endParaRPr>
          </a:p>
        </p:txBody>
      </p:sp>
      <p:sp>
        <p:nvSpPr>
          <p:cNvPr id="1190" name="Google Shape;1190;p17"/>
          <p:cNvSpPr/>
          <p:nvPr/>
        </p:nvSpPr>
        <p:spPr>
          <a:xfrm>
            <a:off x="5410822" y="4873738"/>
            <a:ext cx="737285" cy="824096"/>
          </a:xfrm>
          <a:custGeom>
            <a:rect b="b" l="l" r="r" t="t"/>
            <a:pathLst>
              <a:path extrusionOk="0" h="1957490" w="1582264">
                <a:moveTo>
                  <a:pt x="0" y="0"/>
                </a:moveTo>
                <a:lnTo>
                  <a:pt x="1582264" y="0"/>
                </a:lnTo>
                <a:lnTo>
                  <a:pt x="1582264" y="1957490"/>
                </a:lnTo>
                <a:lnTo>
                  <a:pt x="0" y="1957490"/>
                </a:lnTo>
                <a:lnTo>
                  <a:pt x="0" y="0"/>
                </a:lnTo>
                <a:close/>
              </a:path>
            </a:pathLst>
          </a:custGeom>
          <a:blipFill rotWithShape="1">
            <a:blip r:embed="rId9">
              <a:alphaModFix/>
            </a:blip>
            <a:stretch>
              <a:fillRect b="0" l="-144" r="-14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1" name="Google Shape;1191;p17"/>
          <p:cNvSpPr/>
          <p:nvPr/>
        </p:nvSpPr>
        <p:spPr>
          <a:xfrm rot="-819656">
            <a:off x="4427992" y="3608692"/>
            <a:ext cx="529251" cy="791670"/>
          </a:xfrm>
          <a:custGeom>
            <a:rect b="b" l="l" r="r" t="t"/>
            <a:pathLst>
              <a:path extrusionOk="0" h="1108948" w="758093">
                <a:moveTo>
                  <a:pt x="0" y="0"/>
                </a:moveTo>
                <a:lnTo>
                  <a:pt x="758093" y="0"/>
                </a:lnTo>
                <a:lnTo>
                  <a:pt x="758093" y="1108948"/>
                </a:lnTo>
                <a:lnTo>
                  <a:pt x="0" y="1108948"/>
                </a:lnTo>
                <a:lnTo>
                  <a:pt x="0" y="0"/>
                </a:lnTo>
                <a:close/>
              </a:path>
            </a:pathLst>
          </a:custGeom>
          <a:blipFill rotWithShape="1">
            <a:blip r:embed="rId10">
              <a:alphaModFix/>
            </a:blip>
            <a:stretch>
              <a:fillRect b="0" l="-6259" r="-626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2" name="Google Shape;1192;p17"/>
          <p:cNvSpPr/>
          <p:nvPr/>
        </p:nvSpPr>
        <p:spPr>
          <a:xfrm rot="1020317">
            <a:off x="9165850" y="5678142"/>
            <a:ext cx="575797" cy="732586"/>
          </a:xfrm>
          <a:custGeom>
            <a:rect b="b" l="l" r="r" t="t"/>
            <a:pathLst>
              <a:path extrusionOk="0" h="1207542" w="883683">
                <a:moveTo>
                  <a:pt x="0" y="0"/>
                </a:moveTo>
                <a:lnTo>
                  <a:pt x="883683" y="0"/>
                </a:lnTo>
                <a:lnTo>
                  <a:pt x="883683" y="1207542"/>
                </a:lnTo>
                <a:lnTo>
                  <a:pt x="0" y="1207542"/>
                </a:lnTo>
                <a:lnTo>
                  <a:pt x="0" y="0"/>
                </a:lnTo>
                <a:close/>
              </a:path>
            </a:pathLst>
          </a:custGeom>
          <a:blipFill rotWithShape="1">
            <a:blip r:embed="rId11">
              <a:alphaModFix/>
            </a:blip>
            <a:stretch>
              <a:fillRect b="0" l="-30" r="-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3" name="Google Shape;1193;p17"/>
          <p:cNvSpPr/>
          <p:nvPr/>
        </p:nvSpPr>
        <p:spPr>
          <a:xfrm>
            <a:off x="9141708" y="4700185"/>
            <a:ext cx="742900" cy="997649"/>
          </a:xfrm>
          <a:custGeom>
            <a:rect b="b" l="l" r="r" t="t"/>
            <a:pathLst>
              <a:path extrusionOk="0" h="1738433" w="1532982">
                <a:moveTo>
                  <a:pt x="0" y="0"/>
                </a:moveTo>
                <a:lnTo>
                  <a:pt x="1532982" y="0"/>
                </a:lnTo>
                <a:lnTo>
                  <a:pt x="1532982" y="1738433"/>
                </a:lnTo>
                <a:lnTo>
                  <a:pt x="0" y="1738433"/>
                </a:lnTo>
                <a:lnTo>
                  <a:pt x="0" y="0"/>
                </a:lnTo>
                <a:close/>
              </a:path>
            </a:pathLst>
          </a:custGeom>
          <a:blipFill rotWithShape="1">
            <a:blip r:embed="rId12">
              <a:alphaModFix/>
            </a:blip>
            <a:stretch>
              <a:fillRect b="0" l="-192" r="-19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4" name="Google Shape;1194;p17"/>
          <p:cNvSpPr txBox="1"/>
          <p:nvPr/>
        </p:nvSpPr>
        <p:spPr>
          <a:xfrm>
            <a:off x="8689178" y="4015952"/>
            <a:ext cx="1416331" cy="664797"/>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Optimización Basada </a:t>
            </a:r>
            <a:endParaRPr b="0" i="0" sz="1200" u="none" cap="none" strike="noStrike">
              <a:solidFill>
                <a:srgbClr val="000000"/>
              </a:solidFill>
              <a:latin typeface="Verdana"/>
              <a:ea typeface="Verdana"/>
              <a:cs typeface="Verdana"/>
              <a:sym typeface="Verdana"/>
            </a:endParaRPr>
          </a:p>
          <a:p>
            <a:pPr indent="0" lvl="0" marL="0" marR="0" rtl="0" algn="ctr">
              <a:lnSpc>
                <a:spcPct val="119958"/>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en Datos</a:t>
            </a:r>
            <a:endParaRPr b="0" i="0" sz="1200" u="none" cap="none" strike="noStrike">
              <a:solidFill>
                <a:srgbClr val="000000"/>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98"/>
          <p:cNvSpPr/>
          <p:nvPr/>
        </p:nvSpPr>
        <p:spPr>
          <a:xfrm>
            <a:off x="-316350" y="276321"/>
            <a:ext cx="3861159"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Principios</a:t>
            </a:r>
            <a:endParaRPr b="1" i="0" sz="3200" u="none" cap="none" strike="noStrike">
              <a:solidFill>
                <a:schemeClr val="lt1"/>
              </a:solidFill>
              <a:latin typeface="Arial"/>
              <a:ea typeface="Arial"/>
              <a:cs typeface="Arial"/>
              <a:sym typeface="Arial"/>
            </a:endParaRPr>
          </a:p>
        </p:txBody>
      </p:sp>
      <p:sp>
        <p:nvSpPr>
          <p:cNvPr id="1200" name="Google Shape;1200;p98"/>
          <p:cNvSpPr/>
          <p:nvPr/>
        </p:nvSpPr>
        <p:spPr>
          <a:xfrm>
            <a:off x="3489481" y="3714914"/>
            <a:ext cx="2606519" cy="2286366"/>
          </a:xfrm>
          <a:custGeom>
            <a:rect b="b" l="l" r="r" t="t"/>
            <a:pathLst>
              <a:path extrusionOk="0" h="4306893" w="4285049">
                <a:moveTo>
                  <a:pt x="0" y="0"/>
                </a:moveTo>
                <a:lnTo>
                  <a:pt x="4285049" y="0"/>
                </a:lnTo>
                <a:lnTo>
                  <a:pt x="4285049" y="4306893"/>
                </a:lnTo>
                <a:lnTo>
                  <a:pt x="0" y="4306893"/>
                </a:lnTo>
                <a:lnTo>
                  <a:pt x="0" y="0"/>
                </a:lnTo>
                <a:close/>
              </a:path>
            </a:pathLst>
          </a:custGeom>
          <a:blipFill rotWithShape="1">
            <a:blip r:embed="rId3">
              <a:alphaModFix/>
            </a:blip>
            <a:stretch>
              <a:fillRect b="-6486" l="0" r="0" t="-648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1" name="Google Shape;1201;p98"/>
          <p:cNvSpPr txBox="1"/>
          <p:nvPr/>
        </p:nvSpPr>
        <p:spPr>
          <a:xfrm>
            <a:off x="3968769" y="4811210"/>
            <a:ext cx="1647942" cy="775597"/>
          </a:xfrm>
          <a:prstGeom prst="rect">
            <a:avLst/>
          </a:prstGeom>
          <a:noFill/>
          <a:ln>
            <a:noFill/>
          </a:ln>
        </p:spPr>
        <p:txBody>
          <a:bodyPr anchorCtr="0" anchor="t" bIns="0" lIns="0" spcFirstLastPara="1" rIns="0" wrap="square" tIns="0">
            <a:spAutoFit/>
          </a:bodyPr>
          <a:lstStyle/>
          <a:p>
            <a:pPr indent="0" lvl="0" marL="0" marR="0" rtl="0" algn="ctr">
              <a:lnSpc>
                <a:spcPct val="119974"/>
              </a:lnSpc>
              <a:spcBef>
                <a:spcPts val="0"/>
              </a:spcBef>
              <a:spcAft>
                <a:spcPts val="0"/>
              </a:spcAft>
              <a:buNone/>
            </a:pPr>
            <a:r>
              <a:rPr b="1" i="0" lang="es-CO" sz="1400" u="none" cap="none" strike="noStrike">
                <a:solidFill>
                  <a:srgbClr val="FFFFFF"/>
                </a:solidFill>
                <a:latin typeface="Verdana"/>
                <a:ea typeface="Verdana"/>
                <a:cs typeface="Verdana"/>
                <a:sym typeface="Verdana"/>
              </a:rPr>
              <a:t>Simplicidad y Eliminación de Desperdicio</a:t>
            </a:r>
            <a:endParaRPr b="0" i="0" sz="1400" u="none" cap="none" strike="noStrike">
              <a:solidFill>
                <a:srgbClr val="000000"/>
              </a:solidFill>
              <a:latin typeface="Verdana"/>
              <a:ea typeface="Verdana"/>
              <a:cs typeface="Verdana"/>
              <a:sym typeface="Verdana"/>
            </a:endParaRPr>
          </a:p>
        </p:txBody>
      </p:sp>
      <p:sp>
        <p:nvSpPr>
          <p:cNvPr id="1202" name="Google Shape;1202;p98"/>
          <p:cNvSpPr/>
          <p:nvPr/>
        </p:nvSpPr>
        <p:spPr>
          <a:xfrm>
            <a:off x="1064684" y="1160166"/>
            <a:ext cx="2480125" cy="2542717"/>
          </a:xfrm>
          <a:custGeom>
            <a:rect b="b" l="l" r="r" t="t"/>
            <a:pathLst>
              <a:path extrusionOk="0" h="4306893" w="4285049">
                <a:moveTo>
                  <a:pt x="0" y="0"/>
                </a:moveTo>
                <a:lnTo>
                  <a:pt x="4285049" y="0"/>
                </a:lnTo>
                <a:lnTo>
                  <a:pt x="4285049" y="4306893"/>
                </a:lnTo>
                <a:lnTo>
                  <a:pt x="0" y="4306893"/>
                </a:lnTo>
                <a:lnTo>
                  <a:pt x="0" y="0"/>
                </a:lnTo>
                <a:close/>
              </a:path>
            </a:pathLst>
          </a:custGeom>
          <a:blipFill rotWithShape="1">
            <a:blip r:embed="rId4">
              <a:alphaModFix/>
            </a:blip>
            <a:stretch>
              <a:fillRect b="-6486" l="0" r="0" t="-648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3" name="Google Shape;1203;p98"/>
          <p:cNvSpPr/>
          <p:nvPr/>
        </p:nvSpPr>
        <p:spPr>
          <a:xfrm>
            <a:off x="8049943" y="3886199"/>
            <a:ext cx="2348902" cy="2412702"/>
          </a:xfrm>
          <a:custGeom>
            <a:rect b="b" l="l" r="r" t="t"/>
            <a:pathLst>
              <a:path extrusionOk="0" h="4306893" w="4285049">
                <a:moveTo>
                  <a:pt x="0" y="0"/>
                </a:moveTo>
                <a:lnTo>
                  <a:pt x="4285049" y="0"/>
                </a:lnTo>
                <a:lnTo>
                  <a:pt x="4285049" y="4306893"/>
                </a:lnTo>
                <a:lnTo>
                  <a:pt x="0" y="4306893"/>
                </a:lnTo>
                <a:lnTo>
                  <a:pt x="0" y="0"/>
                </a:lnTo>
                <a:close/>
              </a:path>
            </a:pathLst>
          </a:custGeom>
          <a:blipFill rotWithShape="1">
            <a:blip r:embed="rId3">
              <a:alphaModFix/>
            </a:blip>
            <a:stretch>
              <a:fillRect b="-6486" l="0" r="0" t="-648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4" name="Google Shape;1204;p98"/>
          <p:cNvSpPr txBox="1"/>
          <p:nvPr/>
        </p:nvSpPr>
        <p:spPr>
          <a:xfrm>
            <a:off x="1474542" y="1403526"/>
            <a:ext cx="1502643" cy="77559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Compromiso y Participación del Equipo</a:t>
            </a:r>
            <a:endParaRPr b="0" i="0" sz="1400" u="none" cap="none" strike="noStrike">
              <a:solidFill>
                <a:srgbClr val="000000"/>
              </a:solidFill>
              <a:latin typeface="Verdana"/>
              <a:ea typeface="Verdana"/>
              <a:cs typeface="Verdana"/>
              <a:sym typeface="Verdana"/>
            </a:endParaRPr>
          </a:p>
        </p:txBody>
      </p:sp>
      <p:sp>
        <p:nvSpPr>
          <p:cNvPr id="1205" name="Google Shape;1205;p98"/>
          <p:cNvSpPr txBox="1"/>
          <p:nvPr/>
        </p:nvSpPr>
        <p:spPr>
          <a:xfrm>
            <a:off x="8400414" y="4015952"/>
            <a:ext cx="1416331" cy="4431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Adaptabilidad y resiliencia</a:t>
            </a:r>
            <a:endParaRPr b="0" i="0" sz="1200" u="none" cap="none" strike="noStrike">
              <a:solidFill>
                <a:srgbClr val="000000"/>
              </a:solidFill>
              <a:latin typeface="Verdana"/>
              <a:ea typeface="Verdana"/>
              <a:cs typeface="Verdana"/>
              <a:sym typeface="Verdana"/>
            </a:endParaRPr>
          </a:p>
        </p:txBody>
      </p:sp>
      <p:sp>
        <p:nvSpPr>
          <p:cNvPr id="1206" name="Google Shape;1206;p98"/>
          <p:cNvSpPr/>
          <p:nvPr/>
        </p:nvSpPr>
        <p:spPr>
          <a:xfrm rot="562720">
            <a:off x="1060071" y="2771428"/>
            <a:ext cx="515177" cy="659834"/>
          </a:xfrm>
          <a:custGeom>
            <a:rect b="b" l="l" r="r" t="t"/>
            <a:pathLst>
              <a:path extrusionOk="0" h="1259095" w="947426">
                <a:moveTo>
                  <a:pt x="0" y="0"/>
                </a:moveTo>
                <a:lnTo>
                  <a:pt x="947426" y="0"/>
                </a:lnTo>
                <a:lnTo>
                  <a:pt x="947426" y="1259095"/>
                </a:lnTo>
                <a:lnTo>
                  <a:pt x="0" y="1259095"/>
                </a:lnTo>
                <a:lnTo>
                  <a:pt x="0" y="0"/>
                </a:lnTo>
                <a:close/>
              </a:path>
            </a:pathLst>
          </a:custGeom>
          <a:blipFill rotWithShape="1">
            <a:blip r:embed="rId5">
              <a:alphaModFix/>
            </a:blip>
            <a:stretch>
              <a:fillRect b="-35" l="0" r="0" t="-3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7" name="Google Shape;1207;p98"/>
          <p:cNvSpPr/>
          <p:nvPr/>
        </p:nvSpPr>
        <p:spPr>
          <a:xfrm>
            <a:off x="1866540" y="2280703"/>
            <a:ext cx="718648" cy="694347"/>
          </a:xfrm>
          <a:custGeom>
            <a:rect b="b" l="l" r="r" t="t"/>
            <a:pathLst>
              <a:path extrusionOk="0" h="1100707" w="1188041">
                <a:moveTo>
                  <a:pt x="0" y="0"/>
                </a:moveTo>
                <a:lnTo>
                  <a:pt x="1188041" y="0"/>
                </a:lnTo>
                <a:lnTo>
                  <a:pt x="1188041" y="1100707"/>
                </a:lnTo>
                <a:lnTo>
                  <a:pt x="0" y="1100707"/>
                </a:lnTo>
                <a:lnTo>
                  <a:pt x="0" y="0"/>
                </a:lnTo>
                <a:close/>
              </a:path>
            </a:pathLst>
          </a:custGeom>
          <a:blipFill rotWithShape="1">
            <a:blip r:embed="rId6">
              <a:alphaModFix/>
            </a:blip>
            <a:stretch>
              <a:fillRect b="-79" l="0" r="0" t="-7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8" name="Google Shape;1208;p98"/>
          <p:cNvSpPr/>
          <p:nvPr/>
        </p:nvSpPr>
        <p:spPr>
          <a:xfrm rot="-1329495">
            <a:off x="4357589" y="3075574"/>
            <a:ext cx="608454" cy="786510"/>
          </a:xfrm>
          <a:custGeom>
            <a:rect b="b" l="l" r="r" t="t"/>
            <a:pathLst>
              <a:path extrusionOk="0" h="1114426" w="771568">
                <a:moveTo>
                  <a:pt x="0" y="0"/>
                </a:moveTo>
                <a:lnTo>
                  <a:pt x="771568" y="0"/>
                </a:lnTo>
                <a:lnTo>
                  <a:pt x="771568" y="1114426"/>
                </a:lnTo>
                <a:lnTo>
                  <a:pt x="0" y="1114426"/>
                </a:lnTo>
                <a:lnTo>
                  <a:pt x="0" y="0"/>
                </a:lnTo>
                <a:close/>
              </a:path>
            </a:pathLst>
          </a:custGeom>
          <a:blipFill rotWithShape="1">
            <a:blip r:embed="rId7">
              <a:alphaModFix/>
            </a:blip>
            <a:stretch>
              <a:fillRect b="0" l="-183" r="-182"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9" name="Google Shape;1209;p98"/>
          <p:cNvSpPr/>
          <p:nvPr/>
        </p:nvSpPr>
        <p:spPr>
          <a:xfrm>
            <a:off x="4182708" y="3913873"/>
            <a:ext cx="1115765" cy="868954"/>
          </a:xfrm>
          <a:custGeom>
            <a:rect b="b" l="l" r="r" t="t"/>
            <a:pathLst>
              <a:path extrusionOk="0" h="1587180" w="1853395">
                <a:moveTo>
                  <a:pt x="0" y="0"/>
                </a:moveTo>
                <a:lnTo>
                  <a:pt x="1853395" y="0"/>
                </a:lnTo>
                <a:lnTo>
                  <a:pt x="1853395" y="1587180"/>
                </a:lnTo>
                <a:lnTo>
                  <a:pt x="0" y="158718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0" name="Google Shape;1210;p98"/>
          <p:cNvSpPr/>
          <p:nvPr/>
        </p:nvSpPr>
        <p:spPr>
          <a:xfrm>
            <a:off x="5680802" y="1180218"/>
            <a:ext cx="2480125" cy="2542717"/>
          </a:xfrm>
          <a:custGeom>
            <a:rect b="b" l="l" r="r" t="t"/>
            <a:pathLst>
              <a:path extrusionOk="0" h="4306893" w="4285049">
                <a:moveTo>
                  <a:pt x="0" y="0"/>
                </a:moveTo>
                <a:lnTo>
                  <a:pt x="4285049" y="0"/>
                </a:lnTo>
                <a:lnTo>
                  <a:pt x="4285049" y="4306893"/>
                </a:lnTo>
                <a:lnTo>
                  <a:pt x="0" y="4306893"/>
                </a:lnTo>
                <a:lnTo>
                  <a:pt x="0" y="0"/>
                </a:lnTo>
                <a:close/>
              </a:path>
            </a:pathLst>
          </a:custGeom>
          <a:blipFill rotWithShape="1">
            <a:blip r:embed="rId4">
              <a:alphaModFix/>
            </a:blip>
            <a:stretch>
              <a:fillRect b="-6486" l="0" r="0" t="-648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1" name="Google Shape;1211;p98"/>
          <p:cNvSpPr txBox="1"/>
          <p:nvPr/>
        </p:nvSpPr>
        <p:spPr>
          <a:xfrm>
            <a:off x="6090660" y="1423578"/>
            <a:ext cx="1502643" cy="25853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Aprendizaje</a:t>
            </a:r>
            <a:endParaRPr b="0" i="0" sz="1400" u="none" cap="none" strike="noStrike">
              <a:solidFill>
                <a:srgbClr val="000000"/>
              </a:solidFill>
              <a:latin typeface="Verdana"/>
              <a:ea typeface="Verdana"/>
              <a:cs typeface="Verdana"/>
              <a:sym typeface="Verdana"/>
            </a:endParaRPr>
          </a:p>
        </p:txBody>
      </p:sp>
      <p:sp>
        <p:nvSpPr>
          <p:cNvPr id="1212" name="Google Shape;1212;p98"/>
          <p:cNvSpPr/>
          <p:nvPr/>
        </p:nvSpPr>
        <p:spPr>
          <a:xfrm>
            <a:off x="6449169" y="2346062"/>
            <a:ext cx="852287" cy="775597"/>
          </a:xfrm>
          <a:custGeom>
            <a:rect b="b" l="l" r="r" t="t"/>
            <a:pathLst>
              <a:path extrusionOk="0" h="1500496" w="1511244">
                <a:moveTo>
                  <a:pt x="0" y="0"/>
                </a:moveTo>
                <a:lnTo>
                  <a:pt x="1511244" y="0"/>
                </a:lnTo>
                <a:lnTo>
                  <a:pt x="1511244" y="1500496"/>
                </a:lnTo>
                <a:lnTo>
                  <a:pt x="0" y="1500496"/>
                </a:lnTo>
                <a:lnTo>
                  <a:pt x="0" y="0"/>
                </a:lnTo>
                <a:close/>
              </a:path>
            </a:pathLst>
          </a:custGeom>
          <a:blipFill rotWithShape="1">
            <a:blip r:embed="rId9">
              <a:alphaModFix/>
            </a:blip>
            <a:stretch>
              <a:fillRect b="-355" l="0" r="0" t="-35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3" name="Google Shape;1213;p98"/>
          <p:cNvSpPr/>
          <p:nvPr/>
        </p:nvSpPr>
        <p:spPr>
          <a:xfrm rot="-644000">
            <a:off x="5595083" y="1598391"/>
            <a:ext cx="614025" cy="831390"/>
          </a:xfrm>
          <a:custGeom>
            <a:rect b="b" l="l" r="r" t="t"/>
            <a:pathLst>
              <a:path extrusionOk="0" h="1302873" w="1027459">
                <a:moveTo>
                  <a:pt x="0" y="0"/>
                </a:moveTo>
                <a:lnTo>
                  <a:pt x="1027459" y="0"/>
                </a:lnTo>
                <a:lnTo>
                  <a:pt x="1027459" y="1302873"/>
                </a:lnTo>
                <a:lnTo>
                  <a:pt x="0" y="1302873"/>
                </a:lnTo>
                <a:lnTo>
                  <a:pt x="0" y="0"/>
                </a:lnTo>
                <a:close/>
              </a:path>
            </a:pathLst>
          </a:custGeom>
          <a:blipFill rotWithShape="1">
            <a:blip r:embed="rId10">
              <a:alphaModFix/>
            </a:blip>
            <a:stretch>
              <a:fillRect b="-14" l="0" r="0" t="-1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4" name="Google Shape;1214;p98"/>
          <p:cNvSpPr/>
          <p:nvPr/>
        </p:nvSpPr>
        <p:spPr>
          <a:xfrm>
            <a:off x="8727181" y="4876483"/>
            <a:ext cx="762796" cy="710324"/>
          </a:xfrm>
          <a:custGeom>
            <a:rect b="b" l="l" r="r" t="t"/>
            <a:pathLst>
              <a:path extrusionOk="0" h="1580848" w="1607147">
                <a:moveTo>
                  <a:pt x="0" y="0"/>
                </a:moveTo>
                <a:lnTo>
                  <a:pt x="1607147" y="0"/>
                </a:lnTo>
                <a:lnTo>
                  <a:pt x="1607147" y="1580848"/>
                </a:lnTo>
                <a:lnTo>
                  <a:pt x="0" y="1580848"/>
                </a:lnTo>
                <a:lnTo>
                  <a:pt x="0" y="0"/>
                </a:lnTo>
                <a:close/>
              </a:path>
            </a:pathLst>
          </a:custGeom>
          <a:blipFill rotWithShape="1">
            <a:blip r:embed="rId11">
              <a:alphaModFix/>
            </a:blip>
            <a:stretch>
              <a:fillRect b="-227" l="0" r="0" t="-22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5" name="Google Shape;1215;p98"/>
          <p:cNvSpPr/>
          <p:nvPr/>
        </p:nvSpPr>
        <p:spPr>
          <a:xfrm rot="400839">
            <a:off x="9826284" y="3783859"/>
            <a:ext cx="577176" cy="643905"/>
          </a:xfrm>
          <a:custGeom>
            <a:rect b="b" l="l" r="r" t="t"/>
            <a:pathLst>
              <a:path extrusionOk="0" h="1264254" w="988251">
                <a:moveTo>
                  <a:pt x="0" y="0"/>
                </a:moveTo>
                <a:lnTo>
                  <a:pt x="988251" y="0"/>
                </a:lnTo>
                <a:lnTo>
                  <a:pt x="988251" y="1264254"/>
                </a:lnTo>
                <a:lnTo>
                  <a:pt x="0" y="1264254"/>
                </a:lnTo>
                <a:lnTo>
                  <a:pt x="0" y="0"/>
                </a:lnTo>
                <a:close/>
              </a:path>
            </a:pathLst>
          </a:custGeom>
          <a:blipFill rotWithShape="1">
            <a:blip r:embed="rId12">
              <a:alphaModFix/>
            </a:blip>
            <a:stretch>
              <a:fillRect b="0" l="-15" r="-1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6" name="Google Shape;1216;p98"/>
          <p:cNvSpPr/>
          <p:nvPr/>
        </p:nvSpPr>
        <p:spPr>
          <a:xfrm>
            <a:off x="9398511" y="1097131"/>
            <a:ext cx="2480125" cy="2542717"/>
          </a:xfrm>
          <a:custGeom>
            <a:rect b="b" l="l" r="r" t="t"/>
            <a:pathLst>
              <a:path extrusionOk="0" h="4306893" w="4285049">
                <a:moveTo>
                  <a:pt x="0" y="0"/>
                </a:moveTo>
                <a:lnTo>
                  <a:pt x="4285049" y="0"/>
                </a:lnTo>
                <a:lnTo>
                  <a:pt x="4285049" y="4306893"/>
                </a:lnTo>
                <a:lnTo>
                  <a:pt x="0" y="4306893"/>
                </a:lnTo>
                <a:lnTo>
                  <a:pt x="0" y="0"/>
                </a:lnTo>
                <a:close/>
              </a:path>
            </a:pathLst>
          </a:custGeom>
          <a:blipFill rotWithShape="1">
            <a:blip r:embed="rId4">
              <a:alphaModFix/>
            </a:blip>
            <a:stretch>
              <a:fillRect b="-6486" l="0" r="0" t="-648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7" name="Google Shape;1217;p98"/>
          <p:cNvSpPr txBox="1"/>
          <p:nvPr/>
        </p:nvSpPr>
        <p:spPr>
          <a:xfrm>
            <a:off x="9887253" y="1204185"/>
            <a:ext cx="1502643" cy="77559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Sostenibilidad e Impacto a Largo Plazo</a:t>
            </a:r>
            <a:endParaRPr b="0" i="0" sz="1400" u="none" cap="none" strike="noStrike">
              <a:solidFill>
                <a:srgbClr val="000000"/>
              </a:solidFill>
              <a:latin typeface="Verdana"/>
              <a:ea typeface="Verdana"/>
              <a:cs typeface="Verdana"/>
              <a:sym typeface="Verdana"/>
            </a:endParaRPr>
          </a:p>
        </p:txBody>
      </p:sp>
      <p:sp>
        <p:nvSpPr>
          <p:cNvPr id="1218" name="Google Shape;1218;p98"/>
          <p:cNvSpPr/>
          <p:nvPr/>
        </p:nvSpPr>
        <p:spPr>
          <a:xfrm>
            <a:off x="10297432" y="2217385"/>
            <a:ext cx="648167" cy="820981"/>
          </a:xfrm>
          <a:custGeom>
            <a:rect b="b" l="l" r="r" t="t"/>
            <a:pathLst>
              <a:path extrusionOk="0" h="1903437" w="1773440">
                <a:moveTo>
                  <a:pt x="0" y="0"/>
                </a:moveTo>
                <a:lnTo>
                  <a:pt x="1773440" y="0"/>
                </a:lnTo>
                <a:lnTo>
                  <a:pt x="1773440" y="1903437"/>
                </a:lnTo>
                <a:lnTo>
                  <a:pt x="0" y="1903437"/>
                </a:lnTo>
                <a:lnTo>
                  <a:pt x="0" y="0"/>
                </a:lnTo>
                <a:close/>
              </a:path>
            </a:pathLst>
          </a:custGeom>
          <a:blipFill rotWithShape="1">
            <a:blip r:embed="rId13">
              <a:alphaModFix/>
            </a:blip>
            <a:stretch>
              <a:fillRect b="0" l="-3661" r="-366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9" name="Google Shape;1219;p98"/>
          <p:cNvSpPr/>
          <p:nvPr/>
        </p:nvSpPr>
        <p:spPr>
          <a:xfrm>
            <a:off x="9146405" y="872532"/>
            <a:ext cx="496477" cy="713234"/>
          </a:xfrm>
          <a:custGeom>
            <a:rect b="b" l="l" r="r" t="t"/>
            <a:pathLst>
              <a:path extrusionOk="0" h="1449785" w="1039559">
                <a:moveTo>
                  <a:pt x="0" y="0"/>
                </a:moveTo>
                <a:lnTo>
                  <a:pt x="1039559" y="0"/>
                </a:lnTo>
                <a:lnTo>
                  <a:pt x="1039559" y="1449785"/>
                </a:lnTo>
                <a:lnTo>
                  <a:pt x="0" y="1449785"/>
                </a:lnTo>
                <a:lnTo>
                  <a:pt x="0" y="0"/>
                </a:lnTo>
                <a:close/>
              </a:path>
            </a:pathLst>
          </a:custGeom>
          <a:blipFill rotWithShape="1">
            <a:blip r:embed="rId14">
              <a:alphaModFix/>
            </a:blip>
            <a:stretch>
              <a:fillRect b="0" l="-131" r="-13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0" name="Google Shape;1220;p98"/>
          <p:cNvSpPr/>
          <p:nvPr/>
        </p:nvSpPr>
        <p:spPr>
          <a:xfrm>
            <a:off x="820541" y="3936952"/>
            <a:ext cx="1945227" cy="1691749"/>
          </a:xfrm>
          <a:custGeom>
            <a:rect b="b" l="l" r="r" t="t"/>
            <a:pathLst>
              <a:path extrusionOk="0" h="2487269" w="3152334">
                <a:moveTo>
                  <a:pt x="0" y="0"/>
                </a:moveTo>
                <a:lnTo>
                  <a:pt x="3152334" y="0"/>
                </a:lnTo>
                <a:lnTo>
                  <a:pt x="3152334" y="2487269"/>
                </a:lnTo>
                <a:lnTo>
                  <a:pt x="0" y="2487269"/>
                </a:lnTo>
                <a:lnTo>
                  <a:pt x="0" y="0"/>
                </a:lnTo>
                <a:close/>
              </a:path>
            </a:pathLst>
          </a:custGeom>
          <a:blipFill rotWithShape="1">
            <a:blip r:embed="rId15">
              <a:alphaModFix amt="58999"/>
            </a:blip>
            <a:stretch>
              <a:fillRect b="-13365" l="0" r="0" t="-133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1" name="Google Shape;1221;p98"/>
          <p:cNvSpPr/>
          <p:nvPr/>
        </p:nvSpPr>
        <p:spPr>
          <a:xfrm>
            <a:off x="4213250" y="1807309"/>
            <a:ext cx="820601" cy="859994"/>
          </a:xfrm>
          <a:custGeom>
            <a:rect b="b" l="l" r="r" t="t"/>
            <a:pathLst>
              <a:path extrusionOk="0" h="2091137" w="2091137">
                <a:moveTo>
                  <a:pt x="0" y="0"/>
                </a:moveTo>
                <a:lnTo>
                  <a:pt x="2091137" y="0"/>
                </a:lnTo>
                <a:lnTo>
                  <a:pt x="2091137" y="2091137"/>
                </a:lnTo>
                <a:lnTo>
                  <a:pt x="0" y="2091137"/>
                </a:lnTo>
                <a:lnTo>
                  <a:pt x="0" y="0"/>
                </a:lnTo>
                <a:close/>
              </a:path>
            </a:pathLst>
          </a:custGeom>
          <a:blipFill rotWithShape="1">
            <a:blip r:embed="rId16">
              <a:alphaModFix amt="76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
          <p:cNvSpPr/>
          <p:nvPr/>
        </p:nvSpPr>
        <p:spPr>
          <a:xfrm>
            <a:off x="5979088" y="275166"/>
            <a:ext cx="6651171" cy="478971"/>
          </a:xfrm>
          <a:prstGeom prst="roundRect">
            <a:avLst>
              <a:gd fmla="val 16667" name="adj"/>
            </a:avLst>
          </a:prstGeom>
          <a:solidFill>
            <a:srgbClr val="2F6437"/>
          </a:solid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Verdana"/>
                <a:ea typeface="Verdana"/>
                <a:cs typeface="Verdana"/>
                <a:sym typeface="Verdana"/>
              </a:rPr>
              <a:t>ACUERDOS INICIALES</a:t>
            </a:r>
            <a:endParaRPr b="1" i="0" sz="2400" u="none" cap="none" strike="noStrike">
              <a:solidFill>
                <a:schemeClr val="lt1"/>
              </a:solidFill>
              <a:latin typeface="Verdana"/>
              <a:ea typeface="Verdana"/>
              <a:cs typeface="Verdana"/>
              <a:sym typeface="Verdana"/>
            </a:endParaRPr>
          </a:p>
        </p:txBody>
      </p:sp>
      <p:grpSp>
        <p:nvGrpSpPr>
          <p:cNvPr id="196" name="Google Shape;196;p3"/>
          <p:cNvGrpSpPr/>
          <p:nvPr/>
        </p:nvGrpSpPr>
        <p:grpSpPr>
          <a:xfrm>
            <a:off x="914856" y="1855148"/>
            <a:ext cx="3425670" cy="3397056"/>
            <a:chOff x="914856" y="1855148"/>
            <a:chExt cx="3425670" cy="3397056"/>
          </a:xfrm>
        </p:grpSpPr>
        <p:sp>
          <p:nvSpPr>
            <p:cNvPr id="197" name="Google Shape;197;p3"/>
            <p:cNvSpPr txBox="1"/>
            <p:nvPr/>
          </p:nvSpPr>
          <p:spPr>
            <a:xfrm>
              <a:off x="1582623" y="3483161"/>
              <a:ext cx="2094347" cy="11695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chemeClr val="accent3"/>
                  </a:solidFill>
                  <a:latin typeface="Verdana"/>
                  <a:ea typeface="Verdana"/>
                  <a:cs typeface="Verdana"/>
                  <a:sym typeface="Verdana"/>
                </a:rPr>
                <a:t>Mantener el micrófono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chemeClr val="accent3"/>
                  </a:solidFill>
                  <a:latin typeface="Verdana"/>
                  <a:ea typeface="Verdana"/>
                  <a:cs typeface="Verdana"/>
                  <a:sym typeface="Verdana"/>
                </a:rPr>
                <a:t>cerrado durante las intervenciones de los demás</a:t>
              </a:r>
              <a:endParaRPr b="1" i="0" sz="1400" u="none" cap="none" strike="noStrike">
                <a:solidFill>
                  <a:schemeClr val="accent3"/>
                </a:solidFill>
                <a:latin typeface="Verdana"/>
                <a:ea typeface="Verdana"/>
                <a:cs typeface="Verdana"/>
                <a:sym typeface="Verdana"/>
              </a:endParaRPr>
            </a:p>
          </p:txBody>
        </p:sp>
        <p:sp>
          <p:nvSpPr>
            <p:cNvPr id="198" name="Google Shape;198;p3"/>
            <p:cNvSpPr/>
            <p:nvPr/>
          </p:nvSpPr>
          <p:spPr>
            <a:xfrm>
              <a:off x="914856" y="1855148"/>
              <a:ext cx="3425670" cy="3397056"/>
            </a:xfrm>
            <a:prstGeom prst="ellipse">
              <a:avLst/>
            </a:prstGeom>
            <a:noFill/>
            <a:ln cap="flat" cmpd="sng" w="381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Verdana"/>
                <a:ea typeface="Verdana"/>
                <a:cs typeface="Verdana"/>
                <a:sym typeface="Verdana"/>
              </a:endParaRPr>
            </a:p>
          </p:txBody>
        </p:sp>
      </p:grpSp>
      <p:grpSp>
        <p:nvGrpSpPr>
          <p:cNvPr id="199" name="Google Shape;199;p3"/>
          <p:cNvGrpSpPr/>
          <p:nvPr/>
        </p:nvGrpSpPr>
        <p:grpSpPr>
          <a:xfrm>
            <a:off x="4603760" y="1838944"/>
            <a:ext cx="3425670" cy="3397056"/>
            <a:chOff x="914856" y="1855148"/>
            <a:chExt cx="3425670" cy="3397056"/>
          </a:xfrm>
        </p:grpSpPr>
        <p:sp>
          <p:nvSpPr>
            <p:cNvPr id="200" name="Google Shape;200;p3"/>
            <p:cNvSpPr txBox="1"/>
            <p:nvPr/>
          </p:nvSpPr>
          <p:spPr>
            <a:xfrm>
              <a:off x="1659655" y="3569880"/>
              <a:ext cx="2094347"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chemeClr val="accent3"/>
                  </a:solidFill>
                  <a:latin typeface="Verdana"/>
                  <a:ea typeface="Verdana"/>
                  <a:cs typeface="Verdana"/>
                  <a:sym typeface="Verdana"/>
                </a:rPr>
                <a:t>Participar activamente a través del chat</a:t>
              </a:r>
              <a:endParaRPr b="1" i="0" sz="1400" u="none" cap="none" strike="noStrike">
                <a:solidFill>
                  <a:schemeClr val="accent3"/>
                </a:solidFill>
                <a:latin typeface="Verdana"/>
                <a:ea typeface="Verdana"/>
                <a:cs typeface="Verdana"/>
                <a:sym typeface="Verdana"/>
              </a:endParaRPr>
            </a:p>
          </p:txBody>
        </p:sp>
        <p:sp>
          <p:nvSpPr>
            <p:cNvPr id="201" name="Google Shape;201;p3"/>
            <p:cNvSpPr/>
            <p:nvPr/>
          </p:nvSpPr>
          <p:spPr>
            <a:xfrm>
              <a:off x="914856" y="1855148"/>
              <a:ext cx="3425670" cy="3397056"/>
            </a:xfrm>
            <a:prstGeom prst="ellipse">
              <a:avLst/>
            </a:prstGeom>
            <a:noFill/>
            <a:ln cap="flat" cmpd="sng" w="381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Verdana"/>
                <a:ea typeface="Verdana"/>
                <a:cs typeface="Verdana"/>
                <a:sym typeface="Verdana"/>
              </a:endParaRPr>
            </a:p>
          </p:txBody>
        </p:sp>
      </p:grpSp>
      <p:grpSp>
        <p:nvGrpSpPr>
          <p:cNvPr id="202" name="Google Shape;202;p3"/>
          <p:cNvGrpSpPr/>
          <p:nvPr/>
        </p:nvGrpSpPr>
        <p:grpSpPr>
          <a:xfrm>
            <a:off x="8228855" y="1822900"/>
            <a:ext cx="3425670" cy="3397056"/>
            <a:chOff x="914856" y="1855148"/>
            <a:chExt cx="3425670" cy="3397056"/>
          </a:xfrm>
        </p:grpSpPr>
        <p:sp>
          <p:nvSpPr>
            <p:cNvPr id="203" name="Google Shape;203;p3"/>
            <p:cNvSpPr txBox="1"/>
            <p:nvPr/>
          </p:nvSpPr>
          <p:spPr>
            <a:xfrm>
              <a:off x="1686728" y="3545791"/>
              <a:ext cx="2094347" cy="11695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chemeClr val="accent3"/>
                  </a:solidFill>
                  <a:latin typeface="Verdana"/>
                  <a:ea typeface="Verdana"/>
                  <a:cs typeface="Verdana"/>
                  <a:sym typeface="Verdana"/>
                </a:rPr>
                <a:t>Hacer las preguntas o comentarios al final y de manera concreta</a:t>
              </a:r>
              <a:endParaRPr b="1" i="0" sz="1400" u="none" cap="none" strike="noStrike">
                <a:solidFill>
                  <a:schemeClr val="accent3"/>
                </a:solidFill>
                <a:latin typeface="Verdana"/>
                <a:ea typeface="Verdana"/>
                <a:cs typeface="Verdana"/>
                <a:sym typeface="Verdana"/>
              </a:endParaRPr>
            </a:p>
          </p:txBody>
        </p:sp>
        <p:sp>
          <p:nvSpPr>
            <p:cNvPr id="204" name="Google Shape;204;p3"/>
            <p:cNvSpPr/>
            <p:nvPr/>
          </p:nvSpPr>
          <p:spPr>
            <a:xfrm>
              <a:off x="914856" y="1855148"/>
              <a:ext cx="3425670" cy="3397056"/>
            </a:xfrm>
            <a:prstGeom prst="ellipse">
              <a:avLst/>
            </a:prstGeom>
            <a:noFill/>
            <a:ln cap="flat" cmpd="sng" w="381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Verdana"/>
                <a:ea typeface="Verdana"/>
                <a:cs typeface="Verdana"/>
                <a:sym typeface="Verdana"/>
              </a:endParaRPr>
            </a:p>
          </p:txBody>
        </p:sp>
      </p:grpSp>
      <p:pic>
        <p:nvPicPr>
          <p:cNvPr descr="burbuja Yogi Aprelliyanto Basic Outline icono" id="205" name="Google Shape;205;p3"/>
          <p:cNvPicPr preferRelativeResize="0"/>
          <p:nvPr/>
        </p:nvPicPr>
        <p:blipFill rotWithShape="1">
          <a:blip r:embed="rId3">
            <a:alphaModFix/>
          </a:blip>
          <a:srcRect b="0" l="0" r="0" t="0"/>
          <a:stretch/>
        </p:blipFill>
        <p:spPr>
          <a:xfrm>
            <a:off x="5763334" y="2092067"/>
            <a:ext cx="1264798" cy="1264798"/>
          </a:xfrm>
          <a:prstGeom prst="rect">
            <a:avLst/>
          </a:prstGeom>
          <a:noFill/>
          <a:ln>
            <a:noFill/>
          </a:ln>
        </p:spPr>
      </p:pic>
      <p:pic>
        <p:nvPicPr>
          <p:cNvPr descr="pregunta Basic Straight Lineal icono" id="206" name="Google Shape;206;p3"/>
          <p:cNvPicPr preferRelativeResize="0"/>
          <p:nvPr/>
        </p:nvPicPr>
        <p:blipFill rotWithShape="1">
          <a:blip r:embed="rId4">
            <a:alphaModFix/>
          </a:blip>
          <a:srcRect b="0" l="0" r="0" t="0"/>
          <a:stretch/>
        </p:blipFill>
        <p:spPr>
          <a:xfrm>
            <a:off x="9452695" y="2053755"/>
            <a:ext cx="1190412" cy="1190412"/>
          </a:xfrm>
          <a:prstGeom prst="rect">
            <a:avLst/>
          </a:prstGeom>
          <a:noFill/>
          <a:ln>
            <a:noFill/>
          </a:ln>
        </p:spPr>
      </p:pic>
      <p:pic>
        <p:nvPicPr>
          <p:cNvPr descr="botón de silencio Generic Basic Outline icono" id="207" name="Google Shape;207;p3"/>
          <p:cNvPicPr preferRelativeResize="0"/>
          <p:nvPr/>
        </p:nvPicPr>
        <p:blipFill rotWithShape="1">
          <a:blip r:embed="rId5">
            <a:alphaModFix/>
          </a:blip>
          <a:srcRect b="0" l="0" r="0" t="0"/>
          <a:stretch/>
        </p:blipFill>
        <p:spPr>
          <a:xfrm>
            <a:off x="1907798" y="2004573"/>
            <a:ext cx="1439786" cy="1439786"/>
          </a:xfrm>
          <a:prstGeom prst="rect">
            <a:avLst/>
          </a:prstGeom>
          <a:noFill/>
          <a:ln>
            <a:noFill/>
          </a:ln>
        </p:spPr>
      </p:pic>
      <p:sp>
        <p:nvSpPr>
          <p:cNvPr id="208" name="Google Shape;208;p3"/>
          <p:cNvSpPr txBox="1"/>
          <p:nvPr/>
        </p:nvSpPr>
        <p:spPr>
          <a:xfrm>
            <a:off x="2384676" y="5323005"/>
            <a:ext cx="447558"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s-CO" sz="4400" u="none" cap="none" strike="noStrike">
                <a:solidFill>
                  <a:schemeClr val="accent3"/>
                </a:solidFill>
                <a:latin typeface="ADLaM Display"/>
                <a:ea typeface="ADLaM Display"/>
                <a:cs typeface="ADLaM Display"/>
                <a:sym typeface="ADLaM Display"/>
              </a:rPr>
              <a:t>1</a:t>
            </a:r>
            <a:endParaRPr b="1" i="0" sz="4400" u="none" cap="none" strike="noStrike">
              <a:solidFill>
                <a:schemeClr val="accent3"/>
              </a:solidFill>
              <a:latin typeface="ADLaM Display"/>
              <a:ea typeface="ADLaM Display"/>
              <a:cs typeface="ADLaM Display"/>
              <a:sym typeface="ADLaM Display"/>
            </a:endParaRPr>
          </a:p>
        </p:txBody>
      </p:sp>
      <p:sp>
        <p:nvSpPr>
          <p:cNvPr id="209" name="Google Shape;209;p3"/>
          <p:cNvSpPr txBox="1"/>
          <p:nvPr/>
        </p:nvSpPr>
        <p:spPr>
          <a:xfrm>
            <a:off x="6152717" y="5387301"/>
            <a:ext cx="52770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s-CO" sz="4400" u="none" cap="none" strike="noStrike">
                <a:solidFill>
                  <a:schemeClr val="accent3"/>
                </a:solidFill>
                <a:latin typeface="ADLaM Display"/>
                <a:ea typeface="ADLaM Display"/>
                <a:cs typeface="ADLaM Display"/>
                <a:sym typeface="ADLaM Display"/>
              </a:rPr>
              <a:t>2</a:t>
            </a:r>
            <a:endParaRPr b="1" i="0" sz="4400" u="none" cap="none" strike="noStrike">
              <a:solidFill>
                <a:schemeClr val="accent3"/>
              </a:solidFill>
              <a:latin typeface="ADLaM Display"/>
              <a:ea typeface="ADLaM Display"/>
              <a:cs typeface="ADLaM Display"/>
              <a:sym typeface="ADLaM Display"/>
            </a:endParaRPr>
          </a:p>
        </p:txBody>
      </p:sp>
      <p:sp>
        <p:nvSpPr>
          <p:cNvPr id="210" name="Google Shape;210;p3"/>
          <p:cNvSpPr txBox="1"/>
          <p:nvPr/>
        </p:nvSpPr>
        <p:spPr>
          <a:xfrm>
            <a:off x="9807324" y="5357902"/>
            <a:ext cx="50847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s-CO" sz="4400" u="none" cap="none" strike="noStrike">
                <a:solidFill>
                  <a:schemeClr val="accent3"/>
                </a:solidFill>
                <a:latin typeface="ADLaM Display"/>
                <a:ea typeface="ADLaM Display"/>
                <a:cs typeface="ADLaM Display"/>
                <a:sym typeface="ADLaM Display"/>
              </a:rPr>
              <a:t>3</a:t>
            </a:r>
            <a:endParaRPr b="1" i="0" sz="4400" u="none" cap="none" strike="noStrike">
              <a:solidFill>
                <a:schemeClr val="accent3"/>
              </a:solidFill>
              <a:latin typeface="ADLaM Display"/>
              <a:ea typeface="ADLaM Display"/>
              <a:cs typeface="ADLaM Display"/>
              <a:sym typeface="ADLaM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18"/>
          <p:cNvSpPr txBox="1"/>
          <p:nvPr>
            <p:ph idx="4294967295" type="title"/>
          </p:nvPr>
        </p:nvSpPr>
        <p:spPr>
          <a:xfrm>
            <a:off x="2087359" y="2495550"/>
            <a:ext cx="7678738" cy="1866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Play"/>
              <a:buNone/>
            </a:pPr>
            <a:r>
              <a:rPr b="1" lang="es-CO" sz="4000">
                <a:solidFill>
                  <a:schemeClr val="lt1"/>
                </a:solidFill>
              </a:rPr>
              <a:t>3. Roles y responsabilidades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99"/>
          <p:cNvSpPr/>
          <p:nvPr/>
        </p:nvSpPr>
        <p:spPr>
          <a:xfrm>
            <a:off x="-316350" y="276321"/>
            <a:ext cx="6412350"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Roles y Responsabilidades</a:t>
            </a:r>
            <a:endParaRPr b="1" i="0" sz="3200" u="none" cap="none" strike="noStrike">
              <a:solidFill>
                <a:schemeClr val="lt1"/>
              </a:solidFill>
              <a:latin typeface="Arial"/>
              <a:ea typeface="Arial"/>
              <a:cs typeface="Arial"/>
              <a:sym typeface="Arial"/>
            </a:endParaRPr>
          </a:p>
        </p:txBody>
      </p:sp>
      <p:sp>
        <p:nvSpPr>
          <p:cNvPr id="1232" name="Google Shape;1232;p99"/>
          <p:cNvSpPr/>
          <p:nvPr/>
        </p:nvSpPr>
        <p:spPr>
          <a:xfrm>
            <a:off x="327546" y="988185"/>
            <a:ext cx="3560594" cy="3993247"/>
          </a:xfrm>
          <a:custGeom>
            <a:rect b="b" l="l" r="r" t="t"/>
            <a:pathLst>
              <a:path extrusionOk="0" h="6076705" w="5597522">
                <a:moveTo>
                  <a:pt x="0" y="0"/>
                </a:moveTo>
                <a:lnTo>
                  <a:pt x="5597522" y="0"/>
                </a:lnTo>
                <a:lnTo>
                  <a:pt x="5597522" y="6076705"/>
                </a:lnTo>
                <a:lnTo>
                  <a:pt x="0" y="6076705"/>
                </a:lnTo>
                <a:lnTo>
                  <a:pt x="0" y="0"/>
                </a:lnTo>
                <a:close/>
              </a:path>
            </a:pathLst>
          </a:custGeom>
          <a:blipFill rotWithShape="1">
            <a:blip r:embed="rId3">
              <a:alphaModFix amt="82000"/>
            </a:blip>
            <a:stretch>
              <a:fillRect b="-2243" l="0" r="0" t="-224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3" name="Google Shape;1233;p99"/>
          <p:cNvSpPr/>
          <p:nvPr/>
        </p:nvSpPr>
        <p:spPr>
          <a:xfrm>
            <a:off x="4078670" y="2812564"/>
            <a:ext cx="3875965" cy="3648756"/>
          </a:xfrm>
          <a:custGeom>
            <a:rect b="b" l="l" r="r" t="t"/>
            <a:pathLst>
              <a:path extrusionOk="0" h="5661758" w="5615705">
                <a:moveTo>
                  <a:pt x="0" y="0"/>
                </a:moveTo>
                <a:lnTo>
                  <a:pt x="5615705" y="0"/>
                </a:lnTo>
                <a:lnTo>
                  <a:pt x="5615705" y="5661759"/>
                </a:lnTo>
                <a:lnTo>
                  <a:pt x="0" y="5661759"/>
                </a:lnTo>
                <a:lnTo>
                  <a:pt x="0" y="0"/>
                </a:lnTo>
                <a:close/>
              </a:path>
            </a:pathLst>
          </a:custGeom>
          <a:blipFill rotWithShape="1">
            <a:blip r:embed="rId4">
              <a:alphaModFix/>
            </a:blip>
            <a:stretch>
              <a:fillRect b="-6272" l="0" r="0" t="-6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4" name="Google Shape;1234;p99"/>
          <p:cNvSpPr/>
          <p:nvPr/>
        </p:nvSpPr>
        <p:spPr>
          <a:xfrm>
            <a:off x="7954636" y="826287"/>
            <a:ext cx="3334603" cy="3648756"/>
          </a:xfrm>
          <a:custGeom>
            <a:rect b="b" l="l" r="r" t="t"/>
            <a:pathLst>
              <a:path extrusionOk="0" h="5915517" w="5597522">
                <a:moveTo>
                  <a:pt x="0" y="0"/>
                </a:moveTo>
                <a:lnTo>
                  <a:pt x="5597522" y="0"/>
                </a:lnTo>
                <a:lnTo>
                  <a:pt x="5597522" y="5915517"/>
                </a:lnTo>
                <a:lnTo>
                  <a:pt x="0" y="5915517"/>
                </a:lnTo>
                <a:lnTo>
                  <a:pt x="0" y="0"/>
                </a:lnTo>
                <a:close/>
              </a:path>
            </a:pathLst>
          </a:custGeom>
          <a:blipFill rotWithShape="1">
            <a:blip r:embed="rId3">
              <a:alphaModFix amt="83000"/>
            </a:blip>
            <a:stretch>
              <a:fillRect b="-3666" l="0" r="0" t="-36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5" name="Google Shape;1235;p99"/>
          <p:cNvSpPr txBox="1"/>
          <p:nvPr/>
        </p:nvSpPr>
        <p:spPr>
          <a:xfrm>
            <a:off x="746722" y="1228299"/>
            <a:ext cx="2405911" cy="3600986"/>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PRIMERA LÍNEA DE DEFENSA</a:t>
            </a:r>
            <a:endParaRPr b="0" i="0" sz="1200" u="none" cap="none" strike="noStrike">
              <a:solidFill>
                <a:srgbClr val="000000"/>
              </a:solidFill>
              <a:latin typeface="Verdana"/>
              <a:ea typeface="Verdana"/>
              <a:cs typeface="Verdana"/>
              <a:sym typeface="Verdana"/>
            </a:endParaRPr>
          </a:p>
          <a:p>
            <a:pPr indent="0" lvl="0" marL="0" marR="0" rtl="0" algn="ctr">
              <a:lnSpc>
                <a:spcPct val="180000"/>
              </a:lnSpc>
              <a:spcBef>
                <a:spcPts val="0"/>
              </a:spcBef>
              <a:spcAft>
                <a:spcPts val="0"/>
              </a:spcAft>
              <a:buClr>
                <a:srgbClr val="000000"/>
              </a:buClr>
              <a:buSzPts val="1200"/>
              <a:buFont typeface="Arial"/>
              <a:buNone/>
            </a:pPr>
            <a:r>
              <a:t/>
            </a:r>
            <a:endParaRPr b="1" i="0" sz="1200" u="none" cap="none" strike="noStrike">
              <a:solidFill>
                <a:srgbClr val="FFFFFF"/>
              </a:solidFill>
              <a:latin typeface="Verdana"/>
              <a:ea typeface="Verdana"/>
              <a:cs typeface="Verdana"/>
              <a:sym typeface="Verdana"/>
            </a:endParaRPr>
          </a:p>
          <a:p>
            <a:pPr indent="0" lvl="0" marL="0" marR="0" rtl="0" algn="ctr">
              <a:lnSpc>
                <a:spcPct val="12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Responsables operativos</a:t>
            </a:r>
            <a:r>
              <a:rPr b="0" i="0" lang="es-CO" sz="1200" u="none" cap="none" strike="noStrike">
                <a:solidFill>
                  <a:srgbClr val="000000"/>
                </a:solidFill>
                <a:latin typeface="Verdana"/>
                <a:ea typeface="Verdana"/>
                <a:cs typeface="Verdana"/>
                <a:sym typeface="Verdana"/>
              </a:rPr>
              <a:t> formulan, implementan y hacen seguimiento a los planes de mejoramiento.</a:t>
            </a:r>
            <a:endParaRPr b="0" i="0" sz="1200" u="none" cap="none" strike="noStrike">
              <a:solidFill>
                <a:srgbClr val="000000"/>
              </a:solidFill>
              <a:latin typeface="Verdana"/>
              <a:ea typeface="Verdana"/>
              <a:cs typeface="Verdana"/>
              <a:sym typeface="Verdana"/>
            </a:endParaRPr>
          </a:p>
          <a:p>
            <a:pPr indent="0" lvl="0" marL="0" marR="0" rtl="0" algn="ctr">
              <a:lnSpc>
                <a:spcPct val="12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Revisan y analizan</a:t>
            </a:r>
            <a:r>
              <a:rPr b="0" i="0" lang="es-CO" sz="1200" u="none" cap="none" strike="noStrike">
                <a:solidFill>
                  <a:srgbClr val="000000"/>
                </a:solidFill>
                <a:latin typeface="Verdana"/>
                <a:ea typeface="Verdana"/>
                <a:cs typeface="Verdana"/>
                <a:sym typeface="Verdana"/>
              </a:rPr>
              <a:t> el avance de las acciones.</a:t>
            </a:r>
            <a:endParaRPr b="0" i="0" sz="1200" u="none" cap="none" strike="noStrike">
              <a:solidFill>
                <a:srgbClr val="000000"/>
              </a:solidFill>
              <a:latin typeface="Verdana"/>
              <a:ea typeface="Verdana"/>
              <a:cs typeface="Verdana"/>
              <a:sym typeface="Verdana"/>
            </a:endParaRPr>
          </a:p>
          <a:p>
            <a:pPr indent="0" lvl="0" marL="0" marR="0" rtl="0" algn="ctr">
              <a:lnSpc>
                <a:spcPct val="12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Coordinan</a:t>
            </a:r>
            <a:r>
              <a:rPr b="0" i="0" lang="es-CO" sz="1200" u="none" cap="none" strike="noStrike">
                <a:solidFill>
                  <a:srgbClr val="000000"/>
                </a:solidFill>
                <a:latin typeface="Verdana"/>
                <a:ea typeface="Verdana"/>
                <a:cs typeface="Verdana"/>
                <a:sym typeface="Verdana"/>
              </a:rPr>
              <a:t> con otros procesos cuando se requieren planes conjuntos.</a:t>
            </a:r>
            <a:endParaRPr b="0" i="0" sz="1200" u="none" cap="none" strike="noStrike">
              <a:solidFill>
                <a:srgbClr val="000000"/>
              </a:solidFill>
              <a:latin typeface="Verdana"/>
              <a:ea typeface="Verdana"/>
              <a:cs typeface="Verdana"/>
              <a:sym typeface="Verdana"/>
            </a:endParaRPr>
          </a:p>
          <a:p>
            <a:pPr indent="0" lvl="0" marL="0" marR="0" rtl="0" algn="ctr">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Verdana"/>
              <a:ea typeface="Verdana"/>
              <a:cs typeface="Verdana"/>
              <a:sym typeface="Verdana"/>
            </a:endParaRPr>
          </a:p>
          <a:p>
            <a:pPr indent="0" lvl="0" marL="0" marR="0" rtl="0" algn="ctr">
              <a:lnSpc>
                <a:spcPct val="150000"/>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 </a:t>
            </a:r>
            <a:endParaRPr b="0" i="0" sz="1200" u="none" cap="none" strike="noStrike">
              <a:solidFill>
                <a:srgbClr val="000000"/>
              </a:solidFill>
              <a:latin typeface="Verdana"/>
              <a:ea typeface="Verdana"/>
              <a:cs typeface="Verdana"/>
              <a:sym typeface="Verdana"/>
            </a:endParaRPr>
          </a:p>
        </p:txBody>
      </p:sp>
      <p:sp>
        <p:nvSpPr>
          <p:cNvPr id="1236" name="Google Shape;1236;p99"/>
          <p:cNvSpPr txBox="1"/>
          <p:nvPr/>
        </p:nvSpPr>
        <p:spPr>
          <a:xfrm>
            <a:off x="4307316" y="2971160"/>
            <a:ext cx="3093852" cy="3268587"/>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SEGUNDA LÍNEA DE </a:t>
            </a:r>
            <a:endParaRPr/>
          </a:p>
          <a:p>
            <a:pPr indent="0" lvl="0" marL="0" marR="0" rtl="0" algn="ctr">
              <a:lnSpc>
                <a:spcPct val="180000"/>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DEFENSA</a:t>
            </a:r>
            <a:endParaRPr b="0" i="0" sz="1200" u="none" cap="none" strike="noStrike">
              <a:solidFill>
                <a:srgbClr val="000000"/>
              </a:solidFill>
              <a:latin typeface="Verdana"/>
              <a:ea typeface="Verdana"/>
              <a:cs typeface="Verdana"/>
              <a:sym typeface="Verdana"/>
            </a:endParaRPr>
          </a:p>
          <a:p>
            <a:pPr indent="0" lvl="0" marL="0" marR="0" rtl="0" algn="ctr">
              <a:lnSpc>
                <a:spcPct val="180000"/>
              </a:lnSpc>
              <a:spcBef>
                <a:spcPts val="0"/>
              </a:spcBef>
              <a:spcAft>
                <a:spcPts val="0"/>
              </a:spcAft>
              <a:buClr>
                <a:srgbClr val="000000"/>
              </a:buClr>
              <a:buSzPts val="1200"/>
              <a:buFont typeface="Arial"/>
              <a:buNone/>
            </a:pPr>
            <a:r>
              <a:t/>
            </a:r>
            <a:endParaRPr b="1" i="0" sz="1200" u="none" cap="none" strike="noStrike">
              <a:solidFill>
                <a:srgbClr val="FFFFFF"/>
              </a:solidFill>
              <a:latin typeface="Verdana"/>
              <a:ea typeface="Verdana"/>
              <a:cs typeface="Verdana"/>
              <a:sym typeface="Verdana"/>
            </a:endParaRPr>
          </a:p>
          <a:p>
            <a:pPr indent="0" lvl="0" marL="0" marR="0" rtl="0" algn="ctr">
              <a:lnSpc>
                <a:spcPct val="12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Asesoran y apoyan</a:t>
            </a:r>
            <a:r>
              <a:rPr b="0" i="0" lang="es-CO" sz="1200" u="none" cap="none" strike="noStrike">
                <a:solidFill>
                  <a:srgbClr val="000000"/>
                </a:solidFill>
                <a:latin typeface="Verdana"/>
                <a:ea typeface="Verdana"/>
                <a:cs typeface="Verdana"/>
                <a:sym typeface="Verdana"/>
              </a:rPr>
              <a:t> el análisis de causas para formular los planes.</a:t>
            </a:r>
            <a:endParaRPr b="0" i="0" sz="1200" u="none" cap="none" strike="noStrike">
              <a:solidFill>
                <a:srgbClr val="000000"/>
              </a:solidFill>
              <a:latin typeface="Verdana"/>
              <a:ea typeface="Verdana"/>
              <a:cs typeface="Verdana"/>
              <a:sym typeface="Verdana"/>
            </a:endParaRPr>
          </a:p>
          <a:p>
            <a:pPr indent="0" lvl="0" marL="0" marR="0" rtl="0" algn="ctr">
              <a:lnSpc>
                <a:spcPct val="12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Verifican el avance y cumplimiento</a:t>
            </a:r>
            <a:r>
              <a:rPr b="0" i="0" lang="es-CO" sz="1200" u="none" cap="none" strike="noStrike">
                <a:solidFill>
                  <a:srgbClr val="000000"/>
                </a:solidFill>
                <a:latin typeface="Verdana"/>
                <a:ea typeface="Verdana"/>
                <a:cs typeface="Verdana"/>
                <a:sym typeface="Verdana"/>
              </a:rPr>
              <a:t> de las acciones.</a:t>
            </a:r>
            <a:endParaRPr b="0" i="0" sz="1200" u="none" cap="none" strike="noStrike">
              <a:solidFill>
                <a:srgbClr val="000000"/>
              </a:solidFill>
              <a:latin typeface="Verdana"/>
              <a:ea typeface="Verdana"/>
              <a:cs typeface="Verdana"/>
              <a:sym typeface="Verdana"/>
            </a:endParaRPr>
          </a:p>
          <a:p>
            <a:pPr indent="0" lvl="0" marL="0" marR="0" rtl="0" algn="ctr">
              <a:lnSpc>
                <a:spcPct val="12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Informan</a:t>
            </a:r>
            <a:r>
              <a:rPr b="0" i="0" lang="es-CO" sz="1200" u="none" cap="none" strike="noStrike">
                <a:solidFill>
                  <a:srgbClr val="000000"/>
                </a:solidFill>
                <a:latin typeface="Verdana"/>
                <a:ea typeface="Verdana"/>
                <a:cs typeface="Verdana"/>
                <a:sym typeface="Verdana"/>
              </a:rPr>
              <a:t> al Comité de Gestión y Desempeño sobre el estado de los planes.</a:t>
            </a:r>
            <a:endParaRPr b="0" i="0" sz="1200" u="none" cap="none" strike="noStrike">
              <a:solidFill>
                <a:srgbClr val="000000"/>
              </a:solidFill>
              <a:latin typeface="Verdana"/>
              <a:ea typeface="Verdana"/>
              <a:cs typeface="Verdana"/>
              <a:sym typeface="Verdana"/>
            </a:endParaRPr>
          </a:p>
          <a:p>
            <a:pPr indent="0" lvl="0" marL="0" marR="0" rtl="0" algn="ctr">
              <a:lnSpc>
                <a:spcPct val="12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Recomiendan acciones</a:t>
            </a:r>
            <a:r>
              <a:rPr b="0" i="0" lang="es-CO" sz="1200" u="none" cap="none" strike="noStrike">
                <a:solidFill>
                  <a:srgbClr val="000000"/>
                </a:solidFill>
                <a:latin typeface="Verdana"/>
                <a:ea typeface="Verdana"/>
                <a:cs typeface="Verdana"/>
                <a:sym typeface="Verdana"/>
              </a:rPr>
              <a:t> para fortalecer el desempeño institucional.</a:t>
            </a:r>
            <a:endParaRPr b="0" i="0" sz="1200" u="none" cap="none" strike="noStrike">
              <a:solidFill>
                <a:srgbClr val="000000"/>
              </a:solidFill>
              <a:latin typeface="Verdana"/>
              <a:ea typeface="Verdana"/>
              <a:cs typeface="Verdana"/>
              <a:sym typeface="Verdana"/>
            </a:endParaRPr>
          </a:p>
          <a:p>
            <a:pPr indent="0" lvl="0" marL="0" marR="0" rtl="0" algn="ctr">
              <a:lnSpc>
                <a:spcPct val="150000"/>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 </a:t>
            </a:r>
            <a:endParaRPr b="0" i="0" sz="1200" u="none" cap="none" strike="noStrike">
              <a:solidFill>
                <a:srgbClr val="000000"/>
              </a:solidFill>
              <a:latin typeface="Verdana"/>
              <a:ea typeface="Verdana"/>
              <a:cs typeface="Verdana"/>
              <a:sym typeface="Verdana"/>
            </a:endParaRPr>
          </a:p>
        </p:txBody>
      </p:sp>
      <p:sp>
        <p:nvSpPr>
          <p:cNvPr id="1237" name="Google Shape;1237;p99"/>
          <p:cNvSpPr txBox="1"/>
          <p:nvPr/>
        </p:nvSpPr>
        <p:spPr>
          <a:xfrm>
            <a:off x="8183281" y="988185"/>
            <a:ext cx="2542066" cy="2603790"/>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TERCERA LÍNEA DE </a:t>
            </a:r>
            <a:endParaRPr/>
          </a:p>
          <a:p>
            <a:pPr indent="0" lvl="0" marL="0" marR="0" rtl="0" algn="ctr">
              <a:lnSpc>
                <a:spcPct val="180000"/>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DEFENSA</a:t>
            </a:r>
            <a:endParaRPr b="0" i="0" sz="1200" u="none" cap="none" strike="noStrike">
              <a:solidFill>
                <a:srgbClr val="000000"/>
              </a:solidFill>
              <a:latin typeface="Verdana"/>
              <a:ea typeface="Verdana"/>
              <a:cs typeface="Verdana"/>
              <a:sym typeface="Verdana"/>
            </a:endParaRPr>
          </a:p>
          <a:p>
            <a:pPr indent="0" lvl="0" marL="0" marR="0" rtl="0" algn="ctr">
              <a:lnSpc>
                <a:spcPct val="180000"/>
              </a:lnSpc>
              <a:spcBef>
                <a:spcPts val="0"/>
              </a:spcBef>
              <a:spcAft>
                <a:spcPts val="0"/>
              </a:spcAft>
              <a:buClr>
                <a:srgbClr val="000000"/>
              </a:buClr>
              <a:buSzPts val="1200"/>
              <a:buFont typeface="Arial"/>
              <a:buNone/>
            </a:pPr>
            <a:r>
              <a:t/>
            </a:r>
            <a:endParaRPr b="1" i="0" sz="1200" u="none" cap="none" strike="noStrike">
              <a:solidFill>
                <a:srgbClr val="FFFFFF"/>
              </a:solidFill>
              <a:latin typeface="Verdana"/>
              <a:ea typeface="Verdana"/>
              <a:cs typeface="Verdana"/>
              <a:sym typeface="Verdana"/>
            </a:endParaRPr>
          </a:p>
          <a:p>
            <a:pPr indent="0" lvl="0" marL="0" marR="0" rtl="0" algn="ctr">
              <a:lnSpc>
                <a:spcPct val="12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Informan hallazgos y dan recomendaciones</a:t>
            </a:r>
            <a:r>
              <a:rPr b="0" i="0" lang="es-CO" sz="1200" u="none" cap="none" strike="noStrike">
                <a:solidFill>
                  <a:srgbClr val="000000"/>
                </a:solidFill>
                <a:latin typeface="Verdana"/>
                <a:ea typeface="Verdana"/>
                <a:cs typeface="Verdana"/>
                <a:sym typeface="Verdana"/>
              </a:rPr>
              <a:t> de manera independiente.</a:t>
            </a:r>
            <a:endParaRPr b="0" i="0" sz="1200" u="none" cap="none" strike="noStrike">
              <a:solidFill>
                <a:srgbClr val="000000"/>
              </a:solidFill>
              <a:latin typeface="Verdana"/>
              <a:ea typeface="Verdana"/>
              <a:cs typeface="Verdana"/>
              <a:sym typeface="Verdana"/>
            </a:endParaRPr>
          </a:p>
          <a:p>
            <a:pPr indent="0" lvl="0" marL="0" marR="0" rtl="0" algn="ctr">
              <a:lnSpc>
                <a:spcPct val="120000"/>
              </a:lnSpc>
              <a:spcBef>
                <a:spcPts val="0"/>
              </a:spcBef>
              <a:spcAft>
                <a:spcPts val="0"/>
              </a:spcAft>
              <a:buClr>
                <a:srgbClr val="000000"/>
              </a:buClr>
              <a:buSzPts val="1200"/>
              <a:buFont typeface="Arial"/>
              <a:buNone/>
            </a:pPr>
            <a:r>
              <a:rPr b="1" i="0" lang="es-CO" sz="1200" u="none" cap="none" strike="noStrike">
                <a:solidFill>
                  <a:srgbClr val="000000"/>
                </a:solidFill>
                <a:latin typeface="Verdana"/>
                <a:ea typeface="Verdana"/>
                <a:cs typeface="Verdana"/>
                <a:sym typeface="Verdana"/>
              </a:rPr>
              <a:t>Evalúan la efectividad</a:t>
            </a:r>
            <a:r>
              <a:rPr b="0" i="0" lang="es-CO" sz="1200" u="none" cap="none" strike="noStrike">
                <a:solidFill>
                  <a:srgbClr val="000000"/>
                </a:solidFill>
                <a:latin typeface="Verdana"/>
                <a:ea typeface="Verdana"/>
                <a:cs typeface="Verdana"/>
                <a:sym typeface="Verdana"/>
              </a:rPr>
              <a:t> de las acciones derivadas de auditorías internas y externas.</a:t>
            </a:r>
            <a:endParaRPr b="0" i="0" sz="1200" u="none" cap="none" strike="noStrike">
              <a:solidFill>
                <a:srgbClr val="000000"/>
              </a:solidFill>
              <a:latin typeface="Verdana"/>
              <a:ea typeface="Verdana"/>
              <a:cs typeface="Verdana"/>
              <a:sym typeface="Verdana"/>
            </a:endParaRPr>
          </a:p>
          <a:p>
            <a:pPr indent="0" lvl="0" marL="0" marR="0" rtl="0" algn="ctr">
              <a:lnSpc>
                <a:spcPct val="150000"/>
              </a:lnSpc>
              <a:spcBef>
                <a:spcPts val="0"/>
              </a:spcBef>
              <a:spcAft>
                <a:spcPts val="0"/>
              </a:spcAft>
              <a:buClr>
                <a:srgbClr val="000000"/>
              </a:buClr>
              <a:buSzPts val="1200"/>
              <a:buFont typeface="Arial"/>
              <a:buNone/>
            </a:pPr>
            <a:r>
              <a:rPr b="1" i="0" lang="es-CO" sz="1200" u="none" cap="none" strike="noStrike">
                <a:solidFill>
                  <a:srgbClr val="FFFFFF"/>
                </a:solidFill>
                <a:latin typeface="Verdana"/>
                <a:ea typeface="Verdana"/>
                <a:cs typeface="Verdana"/>
                <a:sym typeface="Verdana"/>
              </a:rPr>
              <a:t> </a:t>
            </a:r>
            <a:endParaRPr b="0" i="0" sz="1200" u="none" cap="none" strike="noStrike">
              <a:solidFill>
                <a:srgbClr val="000000"/>
              </a:solidFill>
              <a:latin typeface="Verdana"/>
              <a:ea typeface="Verdana"/>
              <a:cs typeface="Verdana"/>
              <a:sym typeface="Verdana"/>
            </a:endParaRPr>
          </a:p>
        </p:txBody>
      </p:sp>
      <p:sp>
        <p:nvSpPr>
          <p:cNvPr descr="Mujer con una prótesis en el brazo" id="1238" name="Google Shape;1238;p99"/>
          <p:cNvSpPr/>
          <p:nvPr/>
        </p:nvSpPr>
        <p:spPr>
          <a:xfrm>
            <a:off x="5278919" y="1239365"/>
            <a:ext cx="1783811" cy="1720761"/>
          </a:xfrm>
          <a:custGeom>
            <a:rect b="b" l="l" r="r" t="t"/>
            <a:pathLst>
              <a:path extrusionOk="0" h="3247145" w="3092519">
                <a:moveTo>
                  <a:pt x="0" y="0"/>
                </a:moveTo>
                <a:lnTo>
                  <a:pt x="3092519" y="0"/>
                </a:lnTo>
                <a:lnTo>
                  <a:pt x="3092519" y="3247145"/>
                </a:lnTo>
                <a:lnTo>
                  <a:pt x="0" y="3247145"/>
                </a:lnTo>
                <a:lnTo>
                  <a:pt x="0" y="0"/>
                </a:lnTo>
                <a:close/>
              </a:path>
            </a:pathLst>
          </a:custGeom>
          <a:blipFill rotWithShape="1">
            <a:blip r:embed="rId5">
              <a:alphaModFix/>
            </a:blip>
            <a:stretch>
              <a:fillRect b="0" l="-34" r="-32"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Flecha: curva con sentido de las agujas del reloj con relleno sólido" id="1239" name="Google Shape;1239;p99"/>
          <p:cNvSpPr/>
          <p:nvPr/>
        </p:nvSpPr>
        <p:spPr>
          <a:xfrm>
            <a:off x="7811972" y="942707"/>
            <a:ext cx="1109394" cy="986789"/>
          </a:xfrm>
          <a:custGeom>
            <a:rect b="b" l="l" r="r" t="t"/>
            <a:pathLst>
              <a:path extrusionOk="0" h="1677059" w="1677059">
                <a:moveTo>
                  <a:pt x="0" y="0"/>
                </a:moveTo>
                <a:lnTo>
                  <a:pt x="1677059" y="0"/>
                </a:lnTo>
                <a:lnTo>
                  <a:pt x="1677059" y="1677059"/>
                </a:lnTo>
                <a:lnTo>
                  <a:pt x="0" y="167705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Lupa con relleno sólido" id="1240" name="Google Shape;1240;p99"/>
          <p:cNvSpPr/>
          <p:nvPr/>
        </p:nvSpPr>
        <p:spPr>
          <a:xfrm>
            <a:off x="4331760" y="2972178"/>
            <a:ext cx="694070" cy="675199"/>
          </a:xfrm>
          <a:custGeom>
            <a:rect b="b" l="l" r="r" t="t"/>
            <a:pathLst>
              <a:path extrusionOk="0" h="914400" w="914400">
                <a:moveTo>
                  <a:pt x="0" y="0"/>
                </a:moveTo>
                <a:lnTo>
                  <a:pt x="914400" y="0"/>
                </a:lnTo>
                <a:lnTo>
                  <a:pt x="914400" y="914400"/>
                </a:lnTo>
                <a:lnTo>
                  <a:pt x="0" y="9144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1" name="Google Shape;1241;p99"/>
          <p:cNvSpPr/>
          <p:nvPr/>
        </p:nvSpPr>
        <p:spPr>
          <a:xfrm>
            <a:off x="2661229" y="5143330"/>
            <a:ext cx="1092620" cy="650865"/>
          </a:xfrm>
          <a:custGeom>
            <a:rect b="b" l="l" r="r" t="t"/>
            <a:pathLst>
              <a:path extrusionOk="0" h="1099056" w="2021252">
                <a:moveTo>
                  <a:pt x="0" y="0"/>
                </a:moveTo>
                <a:lnTo>
                  <a:pt x="2021252" y="0"/>
                </a:lnTo>
                <a:lnTo>
                  <a:pt x="2021252" y="1099056"/>
                </a:lnTo>
                <a:lnTo>
                  <a:pt x="0" y="1099056"/>
                </a:lnTo>
                <a:lnTo>
                  <a:pt x="0" y="0"/>
                </a:lnTo>
                <a:close/>
              </a:path>
            </a:pathLst>
          </a:custGeom>
          <a:blipFill rotWithShape="1">
            <a:blip r:embed="rId8">
              <a:alphaModFix/>
            </a:blip>
            <a:stretch>
              <a:fillRect b="0" l="-153" r="-1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100"/>
          <p:cNvSpPr txBox="1"/>
          <p:nvPr>
            <p:ph idx="4294967295" type="title"/>
          </p:nvPr>
        </p:nvSpPr>
        <p:spPr>
          <a:xfrm>
            <a:off x="2087359" y="2495550"/>
            <a:ext cx="7678738" cy="1866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Play"/>
              <a:buNone/>
            </a:pPr>
            <a:r>
              <a:rPr b="1" lang="es-CO" sz="4000">
                <a:solidFill>
                  <a:schemeClr val="lt1"/>
                </a:solidFill>
              </a:rPr>
              <a:t>4. Gestión de los planes de mejoramiento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20"/>
          <p:cNvSpPr/>
          <p:nvPr/>
        </p:nvSpPr>
        <p:spPr>
          <a:xfrm>
            <a:off x="4578579" y="136339"/>
            <a:ext cx="7919357" cy="413657"/>
          </a:xfrm>
          <a:prstGeom prst="roundRect">
            <a:avLst>
              <a:gd fmla="val 16667" name="adj"/>
            </a:avLst>
          </a:prstGeom>
          <a:solidFill>
            <a:srgbClr val="3D643D"/>
          </a:solid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Arial"/>
                <a:ea typeface="Arial"/>
                <a:cs typeface="Arial"/>
                <a:sym typeface="Arial"/>
              </a:rPr>
              <a:t>Gestión de los planes de mejoramiento</a:t>
            </a:r>
            <a:endParaRPr b="1" i="0" sz="2400" u="none" cap="none" strike="noStrike">
              <a:solidFill>
                <a:schemeClr val="lt1"/>
              </a:solidFill>
              <a:latin typeface="Arial"/>
              <a:ea typeface="Arial"/>
              <a:cs typeface="Arial"/>
              <a:sym typeface="Arial"/>
            </a:endParaRPr>
          </a:p>
        </p:txBody>
      </p:sp>
      <p:sp>
        <p:nvSpPr>
          <p:cNvPr id="1252" name="Google Shape;1252;p20"/>
          <p:cNvSpPr txBox="1"/>
          <p:nvPr/>
        </p:nvSpPr>
        <p:spPr>
          <a:xfrm>
            <a:off x="733083" y="953812"/>
            <a:ext cx="11116081" cy="295466"/>
          </a:xfrm>
          <a:prstGeom prst="rect">
            <a:avLst/>
          </a:prstGeom>
          <a:noFill/>
          <a:ln>
            <a:noFill/>
          </a:ln>
        </p:spPr>
        <p:txBody>
          <a:bodyPr anchorCtr="0" anchor="t" bIns="0" lIns="0" spcFirstLastPara="1" rIns="0" wrap="square" tIns="0">
            <a:spAutoFit/>
          </a:bodyPr>
          <a:lstStyle/>
          <a:p>
            <a:pPr indent="0" lvl="0" marL="0" marR="0" rtl="0" algn="just">
              <a:lnSpc>
                <a:spcPct val="119949"/>
              </a:lnSpc>
              <a:spcBef>
                <a:spcPts val="0"/>
              </a:spcBef>
              <a:spcAft>
                <a:spcPts val="0"/>
              </a:spcAft>
              <a:buClr>
                <a:srgbClr val="000000"/>
              </a:buClr>
              <a:buSzPts val="1600"/>
              <a:buFont typeface="Arial"/>
              <a:buNone/>
            </a:pPr>
            <a:r>
              <a:rPr b="0" i="0" lang="es-CO" sz="1600" u="none" cap="none" strike="noStrike">
                <a:solidFill>
                  <a:srgbClr val="000000"/>
                </a:solidFill>
                <a:latin typeface="Verdana"/>
                <a:ea typeface="Verdana"/>
                <a:cs typeface="Verdana"/>
                <a:sym typeface="Verdana"/>
              </a:rPr>
              <a:t>La gestión de los planes de mejoramiento del Ministerio se desarrolla en las siguientes fases:</a:t>
            </a:r>
            <a:endParaRPr b="0" i="0" sz="1600" u="none" cap="none" strike="noStrike">
              <a:solidFill>
                <a:srgbClr val="000000"/>
              </a:solidFill>
              <a:latin typeface="Arial"/>
              <a:ea typeface="Arial"/>
              <a:cs typeface="Arial"/>
              <a:sym typeface="Arial"/>
            </a:endParaRPr>
          </a:p>
        </p:txBody>
      </p:sp>
      <p:grpSp>
        <p:nvGrpSpPr>
          <p:cNvPr id="1253" name="Google Shape;1253;p20"/>
          <p:cNvGrpSpPr/>
          <p:nvPr/>
        </p:nvGrpSpPr>
        <p:grpSpPr>
          <a:xfrm>
            <a:off x="365595" y="1791209"/>
            <a:ext cx="1496172" cy="3732977"/>
            <a:chOff x="-3810" y="0"/>
            <a:chExt cx="1363078" cy="2840837"/>
          </a:xfrm>
        </p:grpSpPr>
        <p:sp>
          <p:nvSpPr>
            <p:cNvPr id="1254" name="Google Shape;1254;p20"/>
            <p:cNvSpPr/>
            <p:nvPr/>
          </p:nvSpPr>
          <p:spPr>
            <a:xfrm>
              <a:off x="38100" y="44450"/>
              <a:ext cx="1321168" cy="2796387"/>
            </a:xfrm>
            <a:custGeom>
              <a:rect b="b" l="l" r="r" t="t"/>
              <a:pathLst>
                <a:path extrusionOk="0" h="2796387" w="1321168">
                  <a:moveTo>
                    <a:pt x="2540" y="2765907"/>
                  </a:moveTo>
                  <a:cubicBezTo>
                    <a:pt x="0" y="2774797"/>
                    <a:pt x="5080" y="2781147"/>
                    <a:pt x="11855" y="2782417"/>
                  </a:cubicBezTo>
                  <a:cubicBezTo>
                    <a:pt x="19550" y="2783687"/>
                    <a:pt x="26282" y="2783687"/>
                    <a:pt x="33976" y="2783687"/>
                  </a:cubicBezTo>
                  <a:cubicBezTo>
                    <a:pt x="64753" y="2784957"/>
                    <a:pt x="95530" y="2784957"/>
                    <a:pt x="127268" y="2786227"/>
                  </a:cubicBezTo>
                  <a:cubicBezTo>
                    <a:pt x="144580" y="2787497"/>
                    <a:pt x="161892" y="2788767"/>
                    <a:pt x="178242" y="2790037"/>
                  </a:cubicBezTo>
                  <a:cubicBezTo>
                    <a:pt x="207095" y="2791307"/>
                    <a:pt x="234987" y="2791307"/>
                    <a:pt x="263840" y="2792577"/>
                  </a:cubicBezTo>
                  <a:cubicBezTo>
                    <a:pt x="275381" y="2792577"/>
                    <a:pt x="285961" y="2792577"/>
                    <a:pt x="297502" y="2791307"/>
                  </a:cubicBezTo>
                  <a:cubicBezTo>
                    <a:pt x="302311" y="2791307"/>
                    <a:pt x="308082" y="2790037"/>
                    <a:pt x="312890" y="2790037"/>
                  </a:cubicBezTo>
                  <a:cubicBezTo>
                    <a:pt x="332126" y="2791307"/>
                    <a:pt x="716835" y="2782417"/>
                    <a:pt x="736071" y="2783687"/>
                  </a:cubicBezTo>
                  <a:cubicBezTo>
                    <a:pt x="763000" y="2784957"/>
                    <a:pt x="837057" y="2784957"/>
                    <a:pt x="863986" y="2784957"/>
                  </a:cubicBezTo>
                  <a:cubicBezTo>
                    <a:pt x="874566" y="2784957"/>
                    <a:pt x="884184" y="2783687"/>
                    <a:pt x="894763" y="2783687"/>
                  </a:cubicBezTo>
                  <a:lnTo>
                    <a:pt x="946699" y="2787497"/>
                  </a:lnTo>
                  <a:cubicBezTo>
                    <a:pt x="984208" y="2790037"/>
                    <a:pt x="1020755" y="2787497"/>
                    <a:pt x="1058265" y="2791307"/>
                  </a:cubicBezTo>
                  <a:cubicBezTo>
                    <a:pt x="1120780" y="2796387"/>
                    <a:pt x="1184257" y="2790037"/>
                    <a:pt x="1256398" y="2795117"/>
                  </a:cubicBezTo>
                  <a:cubicBezTo>
                    <a:pt x="1276718" y="2796387"/>
                    <a:pt x="1297037" y="2795117"/>
                    <a:pt x="1319898" y="2795117"/>
                  </a:cubicBezTo>
                  <a:lnTo>
                    <a:pt x="1319898" y="2735427"/>
                  </a:lnTo>
                  <a:cubicBezTo>
                    <a:pt x="1318627" y="2645738"/>
                    <a:pt x="1317358" y="2542874"/>
                    <a:pt x="1317358" y="2433580"/>
                  </a:cubicBezTo>
                  <a:cubicBezTo>
                    <a:pt x="1317358" y="2307143"/>
                    <a:pt x="1321168" y="2178563"/>
                    <a:pt x="1314818" y="2052125"/>
                  </a:cubicBezTo>
                  <a:cubicBezTo>
                    <a:pt x="1307198" y="1968548"/>
                    <a:pt x="1295768" y="320576"/>
                    <a:pt x="1295768" y="236999"/>
                  </a:cubicBezTo>
                  <a:cubicBezTo>
                    <a:pt x="1293227" y="179138"/>
                    <a:pt x="1291958" y="119133"/>
                    <a:pt x="1289418" y="61272"/>
                  </a:cubicBezTo>
                  <a:cubicBezTo>
                    <a:pt x="1289418" y="44128"/>
                    <a:pt x="1288148" y="26984"/>
                    <a:pt x="1286877" y="6350"/>
                  </a:cubicBezTo>
                  <a:cubicBezTo>
                    <a:pt x="1276718" y="3810"/>
                    <a:pt x="1267827" y="2540"/>
                    <a:pt x="1257668" y="1270"/>
                  </a:cubicBezTo>
                  <a:cubicBezTo>
                    <a:pt x="1250048" y="0"/>
                    <a:pt x="1242427" y="1270"/>
                    <a:pt x="1236077" y="1270"/>
                  </a:cubicBezTo>
                  <a:lnTo>
                    <a:pt x="7047" y="6350"/>
                  </a:lnTo>
                  <a:lnTo>
                    <a:pt x="2540" y="2765907"/>
                  </a:lnTo>
                  <a:close/>
                </a:path>
              </a:pathLst>
            </a:custGeom>
            <a:solidFill>
              <a:srgbClr val="AABC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5" name="Google Shape;1255;p20"/>
            <p:cNvSpPr/>
            <p:nvPr/>
          </p:nvSpPr>
          <p:spPr>
            <a:xfrm>
              <a:off x="11430" y="16510"/>
              <a:ext cx="1297038" cy="2786227"/>
            </a:xfrm>
            <a:custGeom>
              <a:rect b="b" l="l" r="r" t="t"/>
              <a:pathLst>
                <a:path extrusionOk="0" h="2786227" w="1297038">
                  <a:moveTo>
                    <a:pt x="1297038" y="2786227"/>
                  </a:moveTo>
                  <a:lnTo>
                    <a:pt x="0" y="2778607"/>
                  </a:lnTo>
                  <a:lnTo>
                    <a:pt x="0" y="984989"/>
                  </a:lnTo>
                  <a:lnTo>
                    <a:pt x="7620" y="20320"/>
                  </a:lnTo>
                  <a:lnTo>
                    <a:pt x="642519" y="0"/>
                  </a:lnTo>
                  <a:lnTo>
                    <a:pt x="1275448" y="889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6" name="Google Shape;1256;p20"/>
            <p:cNvSpPr/>
            <p:nvPr/>
          </p:nvSpPr>
          <p:spPr>
            <a:xfrm>
              <a:off x="-3810" y="0"/>
              <a:ext cx="1326248" cy="2812897"/>
            </a:xfrm>
            <a:custGeom>
              <a:rect b="b" l="l" r="r" t="t"/>
              <a:pathLst>
                <a:path extrusionOk="0" h="2812897" w="1326248">
                  <a:moveTo>
                    <a:pt x="1291958" y="21590"/>
                  </a:moveTo>
                  <a:cubicBezTo>
                    <a:pt x="1293228" y="34290"/>
                    <a:pt x="1293228" y="44450"/>
                    <a:pt x="1294497" y="56433"/>
                  </a:cubicBezTo>
                  <a:cubicBezTo>
                    <a:pt x="1297037" y="114294"/>
                    <a:pt x="1298308" y="174298"/>
                    <a:pt x="1300847" y="232160"/>
                  </a:cubicBezTo>
                  <a:cubicBezTo>
                    <a:pt x="1300847" y="315737"/>
                    <a:pt x="1313547" y="1963709"/>
                    <a:pt x="1319897" y="2047286"/>
                  </a:cubicBezTo>
                  <a:cubicBezTo>
                    <a:pt x="1326247" y="2173723"/>
                    <a:pt x="1322437" y="2302304"/>
                    <a:pt x="1322437" y="2428741"/>
                  </a:cubicBezTo>
                  <a:cubicBezTo>
                    <a:pt x="1322437" y="2540177"/>
                    <a:pt x="1323708" y="2643042"/>
                    <a:pt x="1324978" y="2751937"/>
                  </a:cubicBezTo>
                  <a:lnTo>
                    <a:pt x="1324978" y="2811627"/>
                  </a:lnTo>
                  <a:cubicBezTo>
                    <a:pt x="1302118" y="2811627"/>
                    <a:pt x="1281797" y="2812897"/>
                    <a:pt x="1261478" y="2811627"/>
                  </a:cubicBezTo>
                  <a:cubicBezTo>
                    <a:pt x="1198275" y="2806547"/>
                    <a:pt x="1134798" y="2812897"/>
                    <a:pt x="1072283" y="2807817"/>
                  </a:cubicBezTo>
                  <a:cubicBezTo>
                    <a:pt x="1034774" y="2804007"/>
                    <a:pt x="998227" y="2806547"/>
                    <a:pt x="960717" y="2804007"/>
                  </a:cubicBezTo>
                  <a:lnTo>
                    <a:pt x="908782" y="2800197"/>
                  </a:lnTo>
                  <a:cubicBezTo>
                    <a:pt x="898202" y="2800197"/>
                    <a:pt x="888584" y="2801467"/>
                    <a:pt x="878005" y="2801467"/>
                  </a:cubicBezTo>
                  <a:cubicBezTo>
                    <a:pt x="851075" y="2800197"/>
                    <a:pt x="777019" y="2801467"/>
                    <a:pt x="750089" y="2800197"/>
                  </a:cubicBezTo>
                  <a:cubicBezTo>
                    <a:pt x="730854" y="2798927"/>
                    <a:pt x="346144" y="2807817"/>
                    <a:pt x="326909" y="2806547"/>
                  </a:cubicBezTo>
                  <a:cubicBezTo>
                    <a:pt x="322100" y="2806547"/>
                    <a:pt x="316329" y="2807817"/>
                    <a:pt x="311521" y="2807817"/>
                  </a:cubicBezTo>
                  <a:cubicBezTo>
                    <a:pt x="299979" y="2807817"/>
                    <a:pt x="289400" y="2809087"/>
                    <a:pt x="277859" y="2809087"/>
                  </a:cubicBezTo>
                  <a:cubicBezTo>
                    <a:pt x="249005" y="2809087"/>
                    <a:pt x="221114" y="2807817"/>
                    <a:pt x="192261" y="2806547"/>
                  </a:cubicBezTo>
                  <a:cubicBezTo>
                    <a:pt x="174949" y="2805277"/>
                    <a:pt x="157637" y="2804007"/>
                    <a:pt x="141287" y="2802737"/>
                  </a:cubicBezTo>
                  <a:cubicBezTo>
                    <a:pt x="110510" y="2801467"/>
                    <a:pt x="79733" y="2800197"/>
                    <a:pt x="47995" y="2800197"/>
                  </a:cubicBezTo>
                  <a:cubicBezTo>
                    <a:pt x="38100" y="2800197"/>
                    <a:pt x="29210" y="2800197"/>
                    <a:pt x="19050" y="2798927"/>
                  </a:cubicBezTo>
                  <a:cubicBezTo>
                    <a:pt x="10160" y="2797657"/>
                    <a:pt x="5080" y="2791307"/>
                    <a:pt x="7620" y="2782417"/>
                  </a:cubicBezTo>
                  <a:cubicBezTo>
                    <a:pt x="16510" y="2750192"/>
                    <a:pt x="12700" y="2696617"/>
                    <a:pt x="11430" y="2640899"/>
                  </a:cubicBezTo>
                  <a:cubicBezTo>
                    <a:pt x="10160" y="2527319"/>
                    <a:pt x="6350" y="2415883"/>
                    <a:pt x="7620" y="2302304"/>
                  </a:cubicBezTo>
                  <a:cubicBezTo>
                    <a:pt x="5080" y="2160865"/>
                    <a:pt x="0" y="410029"/>
                    <a:pt x="7620" y="266448"/>
                  </a:cubicBezTo>
                  <a:cubicBezTo>
                    <a:pt x="8890" y="238588"/>
                    <a:pt x="7620" y="208586"/>
                    <a:pt x="8890" y="180727"/>
                  </a:cubicBezTo>
                  <a:cubicBezTo>
                    <a:pt x="10160" y="135724"/>
                    <a:pt x="12700" y="86435"/>
                    <a:pt x="13970" y="44450"/>
                  </a:cubicBezTo>
                  <a:cubicBezTo>
                    <a:pt x="13970" y="41910"/>
                    <a:pt x="15240" y="39370"/>
                    <a:pt x="16510" y="38100"/>
                  </a:cubicBezTo>
                  <a:cubicBezTo>
                    <a:pt x="38100" y="35560"/>
                    <a:pt x="55689" y="30480"/>
                    <a:pt x="71077" y="29210"/>
                  </a:cubicBezTo>
                  <a:cubicBezTo>
                    <a:pt x="97045" y="25400"/>
                    <a:pt x="123013" y="22860"/>
                    <a:pt x="149943" y="20320"/>
                  </a:cubicBezTo>
                  <a:cubicBezTo>
                    <a:pt x="168216" y="17780"/>
                    <a:pt x="186490" y="16510"/>
                    <a:pt x="203802" y="13970"/>
                  </a:cubicBezTo>
                  <a:cubicBezTo>
                    <a:pt x="221114" y="11430"/>
                    <a:pt x="239388" y="8890"/>
                    <a:pt x="256700" y="8890"/>
                  </a:cubicBezTo>
                  <a:cubicBezTo>
                    <a:pt x="275935" y="7620"/>
                    <a:pt x="295170" y="10160"/>
                    <a:pt x="314406" y="8890"/>
                  </a:cubicBezTo>
                  <a:cubicBezTo>
                    <a:pt x="338450" y="8890"/>
                    <a:pt x="774133" y="6350"/>
                    <a:pt x="798178" y="5080"/>
                  </a:cubicBezTo>
                  <a:cubicBezTo>
                    <a:pt x="821260" y="3810"/>
                    <a:pt x="844343" y="2540"/>
                    <a:pt x="868387" y="2540"/>
                  </a:cubicBezTo>
                  <a:cubicBezTo>
                    <a:pt x="907820" y="1270"/>
                    <a:pt x="946291" y="0"/>
                    <a:pt x="985724" y="0"/>
                  </a:cubicBezTo>
                  <a:cubicBezTo>
                    <a:pt x="1002074" y="0"/>
                    <a:pt x="1019386" y="2540"/>
                    <a:pt x="1035736" y="2540"/>
                  </a:cubicBezTo>
                  <a:cubicBezTo>
                    <a:pt x="1080939" y="3810"/>
                    <a:pt x="1127104" y="5080"/>
                    <a:pt x="1172307" y="7620"/>
                  </a:cubicBezTo>
                  <a:cubicBezTo>
                    <a:pt x="1196352" y="8890"/>
                    <a:pt x="1220396" y="12700"/>
                    <a:pt x="1244440" y="16510"/>
                  </a:cubicBezTo>
                  <a:lnTo>
                    <a:pt x="1261478" y="16510"/>
                  </a:lnTo>
                  <a:cubicBezTo>
                    <a:pt x="1272908" y="17780"/>
                    <a:pt x="1281797" y="20320"/>
                    <a:pt x="1291958" y="21590"/>
                  </a:cubicBezTo>
                  <a:close/>
                  <a:moveTo>
                    <a:pt x="1302118" y="2795117"/>
                  </a:moveTo>
                  <a:cubicBezTo>
                    <a:pt x="1303387" y="2778607"/>
                    <a:pt x="1304658" y="2765907"/>
                    <a:pt x="1304658" y="2753207"/>
                  </a:cubicBezTo>
                  <a:cubicBezTo>
                    <a:pt x="1303387" y="2632327"/>
                    <a:pt x="1302118" y="2518747"/>
                    <a:pt x="1302118" y="2396596"/>
                  </a:cubicBezTo>
                  <a:cubicBezTo>
                    <a:pt x="1302118" y="2340878"/>
                    <a:pt x="1304658" y="2285160"/>
                    <a:pt x="1303387" y="2229442"/>
                  </a:cubicBezTo>
                  <a:cubicBezTo>
                    <a:pt x="1303387" y="2178009"/>
                    <a:pt x="1302118" y="2124434"/>
                    <a:pt x="1300847" y="2073002"/>
                  </a:cubicBezTo>
                  <a:cubicBezTo>
                    <a:pt x="1295768" y="1993711"/>
                    <a:pt x="1284337" y="352168"/>
                    <a:pt x="1284337" y="272877"/>
                  </a:cubicBezTo>
                  <a:cubicBezTo>
                    <a:pt x="1281797" y="206444"/>
                    <a:pt x="1279258" y="137867"/>
                    <a:pt x="1276718" y="71434"/>
                  </a:cubicBezTo>
                  <a:cubicBezTo>
                    <a:pt x="1275447" y="44450"/>
                    <a:pt x="1274178" y="43180"/>
                    <a:pt x="1257905" y="41910"/>
                  </a:cubicBezTo>
                  <a:cubicBezTo>
                    <a:pt x="1255020" y="41910"/>
                    <a:pt x="1253096" y="41910"/>
                    <a:pt x="1250211" y="40640"/>
                  </a:cubicBezTo>
                  <a:cubicBezTo>
                    <a:pt x="1226167" y="36830"/>
                    <a:pt x="1201161" y="31750"/>
                    <a:pt x="1177116" y="30480"/>
                  </a:cubicBezTo>
                  <a:cubicBezTo>
                    <a:pt x="1118448" y="26670"/>
                    <a:pt x="1058818" y="25400"/>
                    <a:pt x="1000150" y="22860"/>
                  </a:cubicBezTo>
                  <a:lnTo>
                    <a:pt x="930902" y="22860"/>
                  </a:lnTo>
                  <a:cubicBezTo>
                    <a:pt x="900126" y="22860"/>
                    <a:pt x="869349" y="22860"/>
                    <a:pt x="839534" y="24130"/>
                  </a:cubicBezTo>
                  <a:cubicBezTo>
                    <a:pt x="813566" y="25400"/>
                    <a:pt x="375959" y="29210"/>
                    <a:pt x="349992" y="29210"/>
                  </a:cubicBezTo>
                  <a:cubicBezTo>
                    <a:pt x="307674" y="29210"/>
                    <a:pt x="265355" y="26670"/>
                    <a:pt x="223037" y="33020"/>
                  </a:cubicBezTo>
                  <a:cubicBezTo>
                    <a:pt x="200917" y="36830"/>
                    <a:pt x="179758" y="36830"/>
                    <a:pt x="158599" y="38100"/>
                  </a:cubicBezTo>
                  <a:cubicBezTo>
                    <a:pt x="122051" y="41910"/>
                    <a:pt x="85504" y="45720"/>
                    <a:pt x="48957" y="50800"/>
                  </a:cubicBezTo>
                  <a:cubicBezTo>
                    <a:pt x="36830" y="50800"/>
                    <a:pt x="34290" y="54290"/>
                    <a:pt x="33020" y="80006"/>
                  </a:cubicBezTo>
                  <a:cubicBezTo>
                    <a:pt x="31750" y="118580"/>
                    <a:pt x="31750" y="157154"/>
                    <a:pt x="30480" y="195728"/>
                  </a:cubicBezTo>
                  <a:cubicBezTo>
                    <a:pt x="29210" y="260019"/>
                    <a:pt x="26670" y="322166"/>
                    <a:pt x="25400" y="386456"/>
                  </a:cubicBezTo>
                  <a:cubicBezTo>
                    <a:pt x="20320" y="455032"/>
                    <a:pt x="26670" y="2130863"/>
                    <a:pt x="29210" y="2199440"/>
                  </a:cubicBezTo>
                  <a:cubicBezTo>
                    <a:pt x="29210" y="2272302"/>
                    <a:pt x="29210" y="2347307"/>
                    <a:pt x="30480" y="2420169"/>
                  </a:cubicBezTo>
                  <a:cubicBezTo>
                    <a:pt x="30480" y="2473744"/>
                    <a:pt x="33020" y="2527319"/>
                    <a:pt x="33020" y="2580895"/>
                  </a:cubicBezTo>
                  <a:cubicBezTo>
                    <a:pt x="33020" y="2638756"/>
                    <a:pt x="33020" y="2696617"/>
                    <a:pt x="31750" y="2753207"/>
                  </a:cubicBezTo>
                  <a:lnTo>
                    <a:pt x="31750" y="2763367"/>
                  </a:lnTo>
                  <a:cubicBezTo>
                    <a:pt x="31750" y="2773527"/>
                    <a:pt x="35560" y="2777337"/>
                    <a:pt x="44450" y="2777337"/>
                  </a:cubicBezTo>
                  <a:cubicBezTo>
                    <a:pt x="57613" y="2777337"/>
                    <a:pt x="71077" y="2778607"/>
                    <a:pt x="83580" y="2778607"/>
                  </a:cubicBezTo>
                  <a:cubicBezTo>
                    <a:pt x="101854" y="2778607"/>
                    <a:pt x="121090" y="2776067"/>
                    <a:pt x="139363" y="2778607"/>
                  </a:cubicBezTo>
                  <a:cubicBezTo>
                    <a:pt x="169178" y="2782417"/>
                    <a:pt x="198993" y="2784957"/>
                    <a:pt x="228808" y="2783687"/>
                  </a:cubicBezTo>
                  <a:cubicBezTo>
                    <a:pt x="248044" y="2782417"/>
                    <a:pt x="266317" y="2784957"/>
                    <a:pt x="285553" y="2784957"/>
                  </a:cubicBezTo>
                  <a:cubicBezTo>
                    <a:pt x="313444" y="2784957"/>
                    <a:pt x="341336" y="2783687"/>
                    <a:pt x="369227" y="2784957"/>
                  </a:cubicBezTo>
                  <a:cubicBezTo>
                    <a:pt x="410583" y="2786227"/>
                    <a:pt x="864540" y="2776067"/>
                    <a:pt x="906858" y="2778607"/>
                  </a:cubicBezTo>
                  <a:cubicBezTo>
                    <a:pt x="925132" y="2779877"/>
                    <a:pt x="943405" y="2781147"/>
                    <a:pt x="960717" y="2781147"/>
                  </a:cubicBezTo>
                  <a:cubicBezTo>
                    <a:pt x="992456" y="2783687"/>
                    <a:pt x="1023233" y="2779877"/>
                    <a:pt x="1054971" y="2783687"/>
                  </a:cubicBezTo>
                  <a:cubicBezTo>
                    <a:pt x="1080939" y="2786227"/>
                    <a:pt x="1106907" y="2786227"/>
                    <a:pt x="1132875" y="2788767"/>
                  </a:cubicBezTo>
                  <a:cubicBezTo>
                    <a:pt x="1171346" y="2792577"/>
                    <a:pt x="1209817" y="2795117"/>
                    <a:pt x="1248288" y="2796387"/>
                  </a:cubicBezTo>
                  <a:cubicBezTo>
                    <a:pt x="1264018" y="2796387"/>
                    <a:pt x="1281797" y="2795117"/>
                    <a:pt x="1302118" y="2795117"/>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57" name="Google Shape;1257;p20"/>
          <p:cNvSpPr txBox="1"/>
          <p:nvPr/>
        </p:nvSpPr>
        <p:spPr>
          <a:xfrm>
            <a:off x="313898" y="5904188"/>
            <a:ext cx="11535265" cy="590931"/>
          </a:xfrm>
          <a:prstGeom prst="rect">
            <a:avLst/>
          </a:prstGeom>
          <a:noFill/>
          <a:ln>
            <a:noFill/>
          </a:ln>
        </p:spPr>
        <p:txBody>
          <a:bodyPr anchorCtr="0" anchor="t" bIns="0" lIns="0" spcFirstLastPara="1" rIns="0" wrap="square" tIns="0">
            <a:spAutoFit/>
          </a:bodyPr>
          <a:lstStyle/>
          <a:p>
            <a:pPr indent="0" lvl="0" marL="0" marR="0" rtl="0" algn="just">
              <a:lnSpc>
                <a:spcPct val="119949"/>
              </a:lnSpc>
              <a:spcBef>
                <a:spcPts val="0"/>
              </a:spcBef>
              <a:spcAft>
                <a:spcPts val="0"/>
              </a:spcAft>
              <a:buClr>
                <a:srgbClr val="000000"/>
              </a:buClr>
              <a:buSzPts val="1600"/>
              <a:buFont typeface="Arial"/>
              <a:buNone/>
            </a:pPr>
            <a:r>
              <a:rPr b="0" i="0" lang="es-CO" sz="1600" u="none" cap="none" strike="noStrike">
                <a:solidFill>
                  <a:srgbClr val="000000"/>
                </a:solidFill>
                <a:latin typeface="Verdana"/>
                <a:ea typeface="Verdana"/>
                <a:cs typeface="Verdana"/>
                <a:sym typeface="Verdana"/>
              </a:rPr>
              <a:t>Las fases mencionadas se desarrollan cada numeral de la guía, indicando cómo se procede en cada una, de acuerdo con la fuente que origina el plan de mejoramiento.</a:t>
            </a:r>
            <a:endParaRPr b="0" i="0" sz="1600" u="none" cap="none" strike="noStrike">
              <a:solidFill>
                <a:srgbClr val="000000"/>
              </a:solidFill>
              <a:latin typeface="Verdana"/>
              <a:ea typeface="Verdana"/>
              <a:cs typeface="Verdana"/>
              <a:sym typeface="Verdana"/>
            </a:endParaRPr>
          </a:p>
        </p:txBody>
      </p:sp>
      <p:grpSp>
        <p:nvGrpSpPr>
          <p:cNvPr id="1258" name="Google Shape;1258;p20"/>
          <p:cNvGrpSpPr/>
          <p:nvPr/>
        </p:nvGrpSpPr>
        <p:grpSpPr>
          <a:xfrm>
            <a:off x="2204295" y="1828416"/>
            <a:ext cx="1605622" cy="3659364"/>
            <a:chOff x="-3810" y="0"/>
            <a:chExt cx="1363078" cy="2840837"/>
          </a:xfrm>
        </p:grpSpPr>
        <p:sp>
          <p:nvSpPr>
            <p:cNvPr id="1259" name="Google Shape;1259;p20"/>
            <p:cNvSpPr/>
            <p:nvPr/>
          </p:nvSpPr>
          <p:spPr>
            <a:xfrm>
              <a:off x="38100" y="44450"/>
              <a:ext cx="1321168" cy="2796387"/>
            </a:xfrm>
            <a:custGeom>
              <a:rect b="b" l="l" r="r" t="t"/>
              <a:pathLst>
                <a:path extrusionOk="0" h="2796387" w="1321168">
                  <a:moveTo>
                    <a:pt x="2540" y="2765907"/>
                  </a:moveTo>
                  <a:cubicBezTo>
                    <a:pt x="0" y="2774797"/>
                    <a:pt x="5080" y="2781147"/>
                    <a:pt x="11855" y="2782417"/>
                  </a:cubicBezTo>
                  <a:cubicBezTo>
                    <a:pt x="19550" y="2783687"/>
                    <a:pt x="26282" y="2783687"/>
                    <a:pt x="33976" y="2783687"/>
                  </a:cubicBezTo>
                  <a:cubicBezTo>
                    <a:pt x="64753" y="2784957"/>
                    <a:pt x="95530" y="2784957"/>
                    <a:pt x="127268" y="2786227"/>
                  </a:cubicBezTo>
                  <a:cubicBezTo>
                    <a:pt x="144580" y="2787497"/>
                    <a:pt x="161892" y="2788767"/>
                    <a:pt x="178242" y="2790037"/>
                  </a:cubicBezTo>
                  <a:cubicBezTo>
                    <a:pt x="207095" y="2791307"/>
                    <a:pt x="234987" y="2791307"/>
                    <a:pt x="263840" y="2792577"/>
                  </a:cubicBezTo>
                  <a:cubicBezTo>
                    <a:pt x="275381" y="2792577"/>
                    <a:pt x="285961" y="2792577"/>
                    <a:pt x="297502" y="2791307"/>
                  </a:cubicBezTo>
                  <a:cubicBezTo>
                    <a:pt x="302311" y="2791307"/>
                    <a:pt x="308082" y="2790037"/>
                    <a:pt x="312890" y="2790037"/>
                  </a:cubicBezTo>
                  <a:cubicBezTo>
                    <a:pt x="332126" y="2791307"/>
                    <a:pt x="716835" y="2782417"/>
                    <a:pt x="736071" y="2783687"/>
                  </a:cubicBezTo>
                  <a:cubicBezTo>
                    <a:pt x="763000" y="2784957"/>
                    <a:pt x="837057" y="2784957"/>
                    <a:pt x="863986" y="2784957"/>
                  </a:cubicBezTo>
                  <a:cubicBezTo>
                    <a:pt x="874566" y="2784957"/>
                    <a:pt x="884184" y="2783687"/>
                    <a:pt x="894763" y="2783687"/>
                  </a:cubicBezTo>
                  <a:lnTo>
                    <a:pt x="946699" y="2787497"/>
                  </a:lnTo>
                  <a:cubicBezTo>
                    <a:pt x="984208" y="2790037"/>
                    <a:pt x="1020755" y="2787497"/>
                    <a:pt x="1058265" y="2791307"/>
                  </a:cubicBezTo>
                  <a:cubicBezTo>
                    <a:pt x="1120780" y="2796387"/>
                    <a:pt x="1184257" y="2790037"/>
                    <a:pt x="1256398" y="2795117"/>
                  </a:cubicBezTo>
                  <a:cubicBezTo>
                    <a:pt x="1276718" y="2796387"/>
                    <a:pt x="1297037" y="2795117"/>
                    <a:pt x="1319898" y="2795117"/>
                  </a:cubicBezTo>
                  <a:lnTo>
                    <a:pt x="1319898" y="2735427"/>
                  </a:lnTo>
                  <a:cubicBezTo>
                    <a:pt x="1318627" y="2645738"/>
                    <a:pt x="1317358" y="2542874"/>
                    <a:pt x="1317358" y="2433580"/>
                  </a:cubicBezTo>
                  <a:cubicBezTo>
                    <a:pt x="1317358" y="2307143"/>
                    <a:pt x="1321168" y="2178563"/>
                    <a:pt x="1314818" y="2052125"/>
                  </a:cubicBezTo>
                  <a:cubicBezTo>
                    <a:pt x="1307198" y="1968548"/>
                    <a:pt x="1295768" y="320576"/>
                    <a:pt x="1295768" y="236999"/>
                  </a:cubicBezTo>
                  <a:cubicBezTo>
                    <a:pt x="1293227" y="179138"/>
                    <a:pt x="1291958" y="119133"/>
                    <a:pt x="1289418" y="61272"/>
                  </a:cubicBezTo>
                  <a:cubicBezTo>
                    <a:pt x="1289418" y="44128"/>
                    <a:pt x="1288148" y="26984"/>
                    <a:pt x="1286877" y="6350"/>
                  </a:cubicBezTo>
                  <a:cubicBezTo>
                    <a:pt x="1276718" y="3810"/>
                    <a:pt x="1267827" y="2540"/>
                    <a:pt x="1257668" y="1270"/>
                  </a:cubicBezTo>
                  <a:cubicBezTo>
                    <a:pt x="1250048" y="0"/>
                    <a:pt x="1242427" y="1270"/>
                    <a:pt x="1236077" y="1270"/>
                  </a:cubicBezTo>
                  <a:lnTo>
                    <a:pt x="7047" y="6350"/>
                  </a:lnTo>
                  <a:lnTo>
                    <a:pt x="2540" y="2765907"/>
                  </a:lnTo>
                  <a:close/>
                </a:path>
              </a:pathLst>
            </a:custGeom>
            <a:solidFill>
              <a:srgbClr val="76C5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0" name="Google Shape;1260;p20"/>
            <p:cNvSpPr/>
            <p:nvPr/>
          </p:nvSpPr>
          <p:spPr>
            <a:xfrm>
              <a:off x="11430" y="16510"/>
              <a:ext cx="1297038" cy="2786227"/>
            </a:xfrm>
            <a:custGeom>
              <a:rect b="b" l="l" r="r" t="t"/>
              <a:pathLst>
                <a:path extrusionOk="0" h="2786227" w="1297038">
                  <a:moveTo>
                    <a:pt x="1297038" y="2786227"/>
                  </a:moveTo>
                  <a:lnTo>
                    <a:pt x="0" y="2778607"/>
                  </a:lnTo>
                  <a:lnTo>
                    <a:pt x="0" y="984989"/>
                  </a:lnTo>
                  <a:lnTo>
                    <a:pt x="7620" y="20320"/>
                  </a:lnTo>
                  <a:lnTo>
                    <a:pt x="642519" y="0"/>
                  </a:lnTo>
                  <a:lnTo>
                    <a:pt x="1275448" y="8890"/>
                  </a:lnTo>
                  <a:close/>
                </a:path>
              </a:pathLst>
            </a:custGeom>
            <a:solidFill>
              <a:srgbClr val="C7EB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1" name="Google Shape;1261;p20"/>
            <p:cNvSpPr/>
            <p:nvPr/>
          </p:nvSpPr>
          <p:spPr>
            <a:xfrm>
              <a:off x="-3810" y="0"/>
              <a:ext cx="1326248" cy="2812897"/>
            </a:xfrm>
            <a:custGeom>
              <a:rect b="b" l="l" r="r" t="t"/>
              <a:pathLst>
                <a:path extrusionOk="0" h="2812897" w="1326248">
                  <a:moveTo>
                    <a:pt x="1291958" y="21590"/>
                  </a:moveTo>
                  <a:cubicBezTo>
                    <a:pt x="1293228" y="34290"/>
                    <a:pt x="1293228" y="44450"/>
                    <a:pt x="1294497" y="56433"/>
                  </a:cubicBezTo>
                  <a:cubicBezTo>
                    <a:pt x="1297037" y="114294"/>
                    <a:pt x="1298308" y="174298"/>
                    <a:pt x="1300847" y="232160"/>
                  </a:cubicBezTo>
                  <a:cubicBezTo>
                    <a:pt x="1300847" y="315737"/>
                    <a:pt x="1313547" y="1963709"/>
                    <a:pt x="1319897" y="2047286"/>
                  </a:cubicBezTo>
                  <a:cubicBezTo>
                    <a:pt x="1326247" y="2173723"/>
                    <a:pt x="1322437" y="2302304"/>
                    <a:pt x="1322437" y="2428741"/>
                  </a:cubicBezTo>
                  <a:cubicBezTo>
                    <a:pt x="1322437" y="2540177"/>
                    <a:pt x="1323708" y="2643042"/>
                    <a:pt x="1324978" y="2751937"/>
                  </a:cubicBezTo>
                  <a:lnTo>
                    <a:pt x="1324978" y="2811627"/>
                  </a:lnTo>
                  <a:cubicBezTo>
                    <a:pt x="1302118" y="2811627"/>
                    <a:pt x="1281797" y="2812897"/>
                    <a:pt x="1261478" y="2811627"/>
                  </a:cubicBezTo>
                  <a:cubicBezTo>
                    <a:pt x="1198275" y="2806547"/>
                    <a:pt x="1134798" y="2812897"/>
                    <a:pt x="1072283" y="2807817"/>
                  </a:cubicBezTo>
                  <a:cubicBezTo>
                    <a:pt x="1034774" y="2804007"/>
                    <a:pt x="998227" y="2806547"/>
                    <a:pt x="960717" y="2804007"/>
                  </a:cubicBezTo>
                  <a:lnTo>
                    <a:pt x="908782" y="2800197"/>
                  </a:lnTo>
                  <a:cubicBezTo>
                    <a:pt x="898202" y="2800197"/>
                    <a:pt x="888584" y="2801467"/>
                    <a:pt x="878005" y="2801467"/>
                  </a:cubicBezTo>
                  <a:cubicBezTo>
                    <a:pt x="851075" y="2800197"/>
                    <a:pt x="777019" y="2801467"/>
                    <a:pt x="750089" y="2800197"/>
                  </a:cubicBezTo>
                  <a:cubicBezTo>
                    <a:pt x="730854" y="2798927"/>
                    <a:pt x="346144" y="2807817"/>
                    <a:pt x="326909" y="2806547"/>
                  </a:cubicBezTo>
                  <a:cubicBezTo>
                    <a:pt x="322100" y="2806547"/>
                    <a:pt x="316329" y="2807817"/>
                    <a:pt x="311521" y="2807817"/>
                  </a:cubicBezTo>
                  <a:cubicBezTo>
                    <a:pt x="299979" y="2807817"/>
                    <a:pt x="289400" y="2809087"/>
                    <a:pt x="277859" y="2809087"/>
                  </a:cubicBezTo>
                  <a:cubicBezTo>
                    <a:pt x="249005" y="2809087"/>
                    <a:pt x="221114" y="2807817"/>
                    <a:pt x="192261" y="2806547"/>
                  </a:cubicBezTo>
                  <a:cubicBezTo>
                    <a:pt x="174949" y="2805277"/>
                    <a:pt x="157637" y="2804007"/>
                    <a:pt x="141287" y="2802737"/>
                  </a:cubicBezTo>
                  <a:cubicBezTo>
                    <a:pt x="110510" y="2801467"/>
                    <a:pt x="79733" y="2800197"/>
                    <a:pt x="47995" y="2800197"/>
                  </a:cubicBezTo>
                  <a:cubicBezTo>
                    <a:pt x="38100" y="2800197"/>
                    <a:pt x="29210" y="2800197"/>
                    <a:pt x="19050" y="2798927"/>
                  </a:cubicBezTo>
                  <a:cubicBezTo>
                    <a:pt x="10160" y="2797657"/>
                    <a:pt x="5080" y="2791307"/>
                    <a:pt x="7620" y="2782417"/>
                  </a:cubicBezTo>
                  <a:cubicBezTo>
                    <a:pt x="16510" y="2750192"/>
                    <a:pt x="12700" y="2696617"/>
                    <a:pt x="11430" y="2640899"/>
                  </a:cubicBezTo>
                  <a:cubicBezTo>
                    <a:pt x="10160" y="2527319"/>
                    <a:pt x="6350" y="2415883"/>
                    <a:pt x="7620" y="2302304"/>
                  </a:cubicBezTo>
                  <a:cubicBezTo>
                    <a:pt x="5080" y="2160865"/>
                    <a:pt x="0" y="410029"/>
                    <a:pt x="7620" y="266448"/>
                  </a:cubicBezTo>
                  <a:cubicBezTo>
                    <a:pt x="8890" y="238588"/>
                    <a:pt x="7620" y="208586"/>
                    <a:pt x="8890" y="180727"/>
                  </a:cubicBezTo>
                  <a:cubicBezTo>
                    <a:pt x="10160" y="135724"/>
                    <a:pt x="12700" y="86435"/>
                    <a:pt x="13970" y="44450"/>
                  </a:cubicBezTo>
                  <a:cubicBezTo>
                    <a:pt x="13970" y="41910"/>
                    <a:pt x="15240" y="39370"/>
                    <a:pt x="16510" y="38100"/>
                  </a:cubicBezTo>
                  <a:cubicBezTo>
                    <a:pt x="38100" y="35560"/>
                    <a:pt x="55689" y="30480"/>
                    <a:pt x="71077" y="29210"/>
                  </a:cubicBezTo>
                  <a:cubicBezTo>
                    <a:pt x="97045" y="25400"/>
                    <a:pt x="123013" y="22860"/>
                    <a:pt x="149943" y="20320"/>
                  </a:cubicBezTo>
                  <a:cubicBezTo>
                    <a:pt x="168216" y="17780"/>
                    <a:pt x="186490" y="16510"/>
                    <a:pt x="203802" y="13970"/>
                  </a:cubicBezTo>
                  <a:cubicBezTo>
                    <a:pt x="221114" y="11430"/>
                    <a:pt x="239388" y="8890"/>
                    <a:pt x="256700" y="8890"/>
                  </a:cubicBezTo>
                  <a:cubicBezTo>
                    <a:pt x="275935" y="7620"/>
                    <a:pt x="295170" y="10160"/>
                    <a:pt x="314406" y="8890"/>
                  </a:cubicBezTo>
                  <a:cubicBezTo>
                    <a:pt x="338450" y="8890"/>
                    <a:pt x="774133" y="6350"/>
                    <a:pt x="798178" y="5080"/>
                  </a:cubicBezTo>
                  <a:cubicBezTo>
                    <a:pt x="821260" y="3810"/>
                    <a:pt x="844343" y="2540"/>
                    <a:pt x="868387" y="2540"/>
                  </a:cubicBezTo>
                  <a:cubicBezTo>
                    <a:pt x="907820" y="1270"/>
                    <a:pt x="946291" y="0"/>
                    <a:pt x="985724" y="0"/>
                  </a:cubicBezTo>
                  <a:cubicBezTo>
                    <a:pt x="1002074" y="0"/>
                    <a:pt x="1019386" y="2540"/>
                    <a:pt x="1035736" y="2540"/>
                  </a:cubicBezTo>
                  <a:cubicBezTo>
                    <a:pt x="1080939" y="3810"/>
                    <a:pt x="1127104" y="5080"/>
                    <a:pt x="1172307" y="7620"/>
                  </a:cubicBezTo>
                  <a:cubicBezTo>
                    <a:pt x="1196352" y="8890"/>
                    <a:pt x="1220396" y="12700"/>
                    <a:pt x="1244440" y="16510"/>
                  </a:cubicBezTo>
                  <a:lnTo>
                    <a:pt x="1261478" y="16510"/>
                  </a:lnTo>
                  <a:cubicBezTo>
                    <a:pt x="1272908" y="17780"/>
                    <a:pt x="1281797" y="20320"/>
                    <a:pt x="1291958" y="21590"/>
                  </a:cubicBezTo>
                  <a:close/>
                  <a:moveTo>
                    <a:pt x="1302118" y="2795117"/>
                  </a:moveTo>
                  <a:cubicBezTo>
                    <a:pt x="1303387" y="2778607"/>
                    <a:pt x="1304658" y="2765907"/>
                    <a:pt x="1304658" y="2753207"/>
                  </a:cubicBezTo>
                  <a:cubicBezTo>
                    <a:pt x="1303387" y="2632327"/>
                    <a:pt x="1302118" y="2518747"/>
                    <a:pt x="1302118" y="2396596"/>
                  </a:cubicBezTo>
                  <a:cubicBezTo>
                    <a:pt x="1302118" y="2340878"/>
                    <a:pt x="1304658" y="2285160"/>
                    <a:pt x="1303387" y="2229442"/>
                  </a:cubicBezTo>
                  <a:cubicBezTo>
                    <a:pt x="1303387" y="2178009"/>
                    <a:pt x="1302118" y="2124434"/>
                    <a:pt x="1300847" y="2073002"/>
                  </a:cubicBezTo>
                  <a:cubicBezTo>
                    <a:pt x="1295768" y="1993711"/>
                    <a:pt x="1284337" y="352168"/>
                    <a:pt x="1284337" y="272877"/>
                  </a:cubicBezTo>
                  <a:cubicBezTo>
                    <a:pt x="1281797" y="206444"/>
                    <a:pt x="1279258" y="137867"/>
                    <a:pt x="1276718" y="71434"/>
                  </a:cubicBezTo>
                  <a:cubicBezTo>
                    <a:pt x="1275447" y="44450"/>
                    <a:pt x="1274178" y="43180"/>
                    <a:pt x="1257905" y="41910"/>
                  </a:cubicBezTo>
                  <a:cubicBezTo>
                    <a:pt x="1255020" y="41910"/>
                    <a:pt x="1253096" y="41910"/>
                    <a:pt x="1250211" y="40640"/>
                  </a:cubicBezTo>
                  <a:cubicBezTo>
                    <a:pt x="1226167" y="36830"/>
                    <a:pt x="1201161" y="31750"/>
                    <a:pt x="1177116" y="30480"/>
                  </a:cubicBezTo>
                  <a:cubicBezTo>
                    <a:pt x="1118448" y="26670"/>
                    <a:pt x="1058818" y="25400"/>
                    <a:pt x="1000150" y="22860"/>
                  </a:cubicBezTo>
                  <a:lnTo>
                    <a:pt x="930902" y="22860"/>
                  </a:lnTo>
                  <a:cubicBezTo>
                    <a:pt x="900126" y="22860"/>
                    <a:pt x="869349" y="22860"/>
                    <a:pt x="839534" y="24130"/>
                  </a:cubicBezTo>
                  <a:cubicBezTo>
                    <a:pt x="813566" y="25400"/>
                    <a:pt x="375959" y="29210"/>
                    <a:pt x="349992" y="29210"/>
                  </a:cubicBezTo>
                  <a:cubicBezTo>
                    <a:pt x="307674" y="29210"/>
                    <a:pt x="265355" y="26670"/>
                    <a:pt x="223037" y="33020"/>
                  </a:cubicBezTo>
                  <a:cubicBezTo>
                    <a:pt x="200917" y="36830"/>
                    <a:pt x="179758" y="36830"/>
                    <a:pt x="158599" y="38100"/>
                  </a:cubicBezTo>
                  <a:cubicBezTo>
                    <a:pt x="122051" y="41910"/>
                    <a:pt x="85504" y="45720"/>
                    <a:pt x="48957" y="50800"/>
                  </a:cubicBezTo>
                  <a:cubicBezTo>
                    <a:pt x="36830" y="50800"/>
                    <a:pt x="34290" y="54290"/>
                    <a:pt x="33020" y="80006"/>
                  </a:cubicBezTo>
                  <a:cubicBezTo>
                    <a:pt x="31750" y="118580"/>
                    <a:pt x="31750" y="157154"/>
                    <a:pt x="30480" y="195728"/>
                  </a:cubicBezTo>
                  <a:cubicBezTo>
                    <a:pt x="29210" y="260019"/>
                    <a:pt x="26670" y="322166"/>
                    <a:pt x="25400" y="386456"/>
                  </a:cubicBezTo>
                  <a:cubicBezTo>
                    <a:pt x="20320" y="455032"/>
                    <a:pt x="26670" y="2130863"/>
                    <a:pt x="29210" y="2199440"/>
                  </a:cubicBezTo>
                  <a:cubicBezTo>
                    <a:pt x="29210" y="2272302"/>
                    <a:pt x="29210" y="2347307"/>
                    <a:pt x="30480" y="2420169"/>
                  </a:cubicBezTo>
                  <a:cubicBezTo>
                    <a:pt x="30480" y="2473744"/>
                    <a:pt x="33020" y="2527319"/>
                    <a:pt x="33020" y="2580895"/>
                  </a:cubicBezTo>
                  <a:cubicBezTo>
                    <a:pt x="33020" y="2638756"/>
                    <a:pt x="33020" y="2696617"/>
                    <a:pt x="31750" y="2753207"/>
                  </a:cubicBezTo>
                  <a:lnTo>
                    <a:pt x="31750" y="2763367"/>
                  </a:lnTo>
                  <a:cubicBezTo>
                    <a:pt x="31750" y="2773527"/>
                    <a:pt x="35560" y="2777337"/>
                    <a:pt x="44450" y="2777337"/>
                  </a:cubicBezTo>
                  <a:cubicBezTo>
                    <a:pt x="57613" y="2777337"/>
                    <a:pt x="71077" y="2778607"/>
                    <a:pt x="83580" y="2778607"/>
                  </a:cubicBezTo>
                  <a:cubicBezTo>
                    <a:pt x="101854" y="2778607"/>
                    <a:pt x="121090" y="2776067"/>
                    <a:pt x="139363" y="2778607"/>
                  </a:cubicBezTo>
                  <a:cubicBezTo>
                    <a:pt x="169178" y="2782417"/>
                    <a:pt x="198993" y="2784957"/>
                    <a:pt x="228808" y="2783687"/>
                  </a:cubicBezTo>
                  <a:cubicBezTo>
                    <a:pt x="248044" y="2782417"/>
                    <a:pt x="266317" y="2784957"/>
                    <a:pt x="285553" y="2784957"/>
                  </a:cubicBezTo>
                  <a:cubicBezTo>
                    <a:pt x="313444" y="2784957"/>
                    <a:pt x="341336" y="2783687"/>
                    <a:pt x="369227" y="2784957"/>
                  </a:cubicBezTo>
                  <a:cubicBezTo>
                    <a:pt x="410583" y="2786227"/>
                    <a:pt x="864540" y="2776067"/>
                    <a:pt x="906858" y="2778607"/>
                  </a:cubicBezTo>
                  <a:cubicBezTo>
                    <a:pt x="925132" y="2779877"/>
                    <a:pt x="943405" y="2781147"/>
                    <a:pt x="960717" y="2781147"/>
                  </a:cubicBezTo>
                  <a:cubicBezTo>
                    <a:pt x="992456" y="2783687"/>
                    <a:pt x="1023233" y="2779877"/>
                    <a:pt x="1054971" y="2783687"/>
                  </a:cubicBezTo>
                  <a:cubicBezTo>
                    <a:pt x="1080939" y="2786227"/>
                    <a:pt x="1106907" y="2786227"/>
                    <a:pt x="1132875" y="2788767"/>
                  </a:cubicBezTo>
                  <a:cubicBezTo>
                    <a:pt x="1171346" y="2792577"/>
                    <a:pt x="1209817" y="2795117"/>
                    <a:pt x="1248288" y="2796387"/>
                  </a:cubicBezTo>
                  <a:cubicBezTo>
                    <a:pt x="1264018" y="2796387"/>
                    <a:pt x="1281797" y="2795117"/>
                    <a:pt x="1302118" y="2795117"/>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2" name="Google Shape;1262;p20"/>
          <p:cNvGrpSpPr/>
          <p:nvPr/>
        </p:nvGrpSpPr>
        <p:grpSpPr>
          <a:xfrm>
            <a:off x="4220511" y="1853974"/>
            <a:ext cx="1568082" cy="3570732"/>
            <a:chOff x="-3810" y="0"/>
            <a:chExt cx="1363078" cy="2840837"/>
          </a:xfrm>
        </p:grpSpPr>
        <p:sp>
          <p:nvSpPr>
            <p:cNvPr id="1263" name="Google Shape;1263;p20"/>
            <p:cNvSpPr/>
            <p:nvPr/>
          </p:nvSpPr>
          <p:spPr>
            <a:xfrm>
              <a:off x="38100" y="44450"/>
              <a:ext cx="1321168" cy="2796387"/>
            </a:xfrm>
            <a:custGeom>
              <a:rect b="b" l="l" r="r" t="t"/>
              <a:pathLst>
                <a:path extrusionOk="0" h="2796387" w="1321168">
                  <a:moveTo>
                    <a:pt x="2540" y="2765907"/>
                  </a:moveTo>
                  <a:cubicBezTo>
                    <a:pt x="0" y="2774797"/>
                    <a:pt x="5080" y="2781147"/>
                    <a:pt x="11855" y="2782417"/>
                  </a:cubicBezTo>
                  <a:cubicBezTo>
                    <a:pt x="19550" y="2783687"/>
                    <a:pt x="26282" y="2783687"/>
                    <a:pt x="33976" y="2783687"/>
                  </a:cubicBezTo>
                  <a:cubicBezTo>
                    <a:pt x="64753" y="2784957"/>
                    <a:pt x="95530" y="2784957"/>
                    <a:pt x="127268" y="2786227"/>
                  </a:cubicBezTo>
                  <a:cubicBezTo>
                    <a:pt x="144580" y="2787497"/>
                    <a:pt x="161892" y="2788767"/>
                    <a:pt x="178242" y="2790037"/>
                  </a:cubicBezTo>
                  <a:cubicBezTo>
                    <a:pt x="207095" y="2791307"/>
                    <a:pt x="234987" y="2791307"/>
                    <a:pt x="263840" y="2792577"/>
                  </a:cubicBezTo>
                  <a:cubicBezTo>
                    <a:pt x="275381" y="2792577"/>
                    <a:pt x="285961" y="2792577"/>
                    <a:pt x="297502" y="2791307"/>
                  </a:cubicBezTo>
                  <a:cubicBezTo>
                    <a:pt x="302311" y="2791307"/>
                    <a:pt x="308082" y="2790037"/>
                    <a:pt x="312890" y="2790037"/>
                  </a:cubicBezTo>
                  <a:cubicBezTo>
                    <a:pt x="332126" y="2791307"/>
                    <a:pt x="716835" y="2782417"/>
                    <a:pt x="736071" y="2783687"/>
                  </a:cubicBezTo>
                  <a:cubicBezTo>
                    <a:pt x="763000" y="2784957"/>
                    <a:pt x="837057" y="2784957"/>
                    <a:pt x="863986" y="2784957"/>
                  </a:cubicBezTo>
                  <a:cubicBezTo>
                    <a:pt x="874566" y="2784957"/>
                    <a:pt x="884184" y="2783687"/>
                    <a:pt x="894763" y="2783687"/>
                  </a:cubicBezTo>
                  <a:lnTo>
                    <a:pt x="946699" y="2787497"/>
                  </a:lnTo>
                  <a:cubicBezTo>
                    <a:pt x="984208" y="2790037"/>
                    <a:pt x="1020755" y="2787497"/>
                    <a:pt x="1058265" y="2791307"/>
                  </a:cubicBezTo>
                  <a:cubicBezTo>
                    <a:pt x="1120780" y="2796387"/>
                    <a:pt x="1184257" y="2790037"/>
                    <a:pt x="1256398" y="2795117"/>
                  </a:cubicBezTo>
                  <a:cubicBezTo>
                    <a:pt x="1276718" y="2796387"/>
                    <a:pt x="1297037" y="2795117"/>
                    <a:pt x="1319898" y="2795117"/>
                  </a:cubicBezTo>
                  <a:lnTo>
                    <a:pt x="1319898" y="2735427"/>
                  </a:lnTo>
                  <a:cubicBezTo>
                    <a:pt x="1318627" y="2645738"/>
                    <a:pt x="1317358" y="2542874"/>
                    <a:pt x="1317358" y="2433580"/>
                  </a:cubicBezTo>
                  <a:cubicBezTo>
                    <a:pt x="1317358" y="2307143"/>
                    <a:pt x="1321168" y="2178563"/>
                    <a:pt x="1314818" y="2052125"/>
                  </a:cubicBezTo>
                  <a:cubicBezTo>
                    <a:pt x="1307198" y="1968548"/>
                    <a:pt x="1295768" y="320576"/>
                    <a:pt x="1295768" y="236999"/>
                  </a:cubicBezTo>
                  <a:cubicBezTo>
                    <a:pt x="1293227" y="179138"/>
                    <a:pt x="1291958" y="119133"/>
                    <a:pt x="1289418" y="61272"/>
                  </a:cubicBezTo>
                  <a:cubicBezTo>
                    <a:pt x="1289418" y="44128"/>
                    <a:pt x="1288148" y="26984"/>
                    <a:pt x="1286877" y="6350"/>
                  </a:cubicBezTo>
                  <a:cubicBezTo>
                    <a:pt x="1276718" y="3810"/>
                    <a:pt x="1267827" y="2540"/>
                    <a:pt x="1257668" y="1270"/>
                  </a:cubicBezTo>
                  <a:cubicBezTo>
                    <a:pt x="1250048" y="0"/>
                    <a:pt x="1242427" y="1270"/>
                    <a:pt x="1236077" y="1270"/>
                  </a:cubicBezTo>
                  <a:lnTo>
                    <a:pt x="7047" y="6350"/>
                  </a:lnTo>
                  <a:lnTo>
                    <a:pt x="2540" y="2765907"/>
                  </a:lnTo>
                  <a:close/>
                </a:path>
              </a:pathLst>
            </a:custGeom>
            <a:solidFill>
              <a:srgbClr val="96C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4" name="Google Shape;1264;p20"/>
            <p:cNvSpPr/>
            <p:nvPr/>
          </p:nvSpPr>
          <p:spPr>
            <a:xfrm>
              <a:off x="11430" y="16510"/>
              <a:ext cx="1297038" cy="2786227"/>
            </a:xfrm>
            <a:custGeom>
              <a:rect b="b" l="l" r="r" t="t"/>
              <a:pathLst>
                <a:path extrusionOk="0" h="2786227" w="1297038">
                  <a:moveTo>
                    <a:pt x="1297038" y="2786227"/>
                  </a:moveTo>
                  <a:lnTo>
                    <a:pt x="0" y="2778607"/>
                  </a:lnTo>
                  <a:lnTo>
                    <a:pt x="0" y="984989"/>
                  </a:lnTo>
                  <a:lnTo>
                    <a:pt x="7620" y="20320"/>
                  </a:lnTo>
                  <a:lnTo>
                    <a:pt x="642519" y="0"/>
                  </a:lnTo>
                  <a:lnTo>
                    <a:pt x="1275448" y="8890"/>
                  </a:lnTo>
                  <a:close/>
                </a:path>
              </a:pathLst>
            </a:custGeom>
            <a:solidFill>
              <a:srgbClr val="E0F0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5" name="Google Shape;1265;p20"/>
            <p:cNvSpPr/>
            <p:nvPr/>
          </p:nvSpPr>
          <p:spPr>
            <a:xfrm>
              <a:off x="-3810" y="0"/>
              <a:ext cx="1326248" cy="2812897"/>
            </a:xfrm>
            <a:custGeom>
              <a:rect b="b" l="l" r="r" t="t"/>
              <a:pathLst>
                <a:path extrusionOk="0" h="2812897" w="1326248">
                  <a:moveTo>
                    <a:pt x="1291958" y="21590"/>
                  </a:moveTo>
                  <a:cubicBezTo>
                    <a:pt x="1293228" y="34290"/>
                    <a:pt x="1293228" y="44450"/>
                    <a:pt x="1294497" y="56433"/>
                  </a:cubicBezTo>
                  <a:cubicBezTo>
                    <a:pt x="1297037" y="114294"/>
                    <a:pt x="1298308" y="174298"/>
                    <a:pt x="1300847" y="232160"/>
                  </a:cubicBezTo>
                  <a:cubicBezTo>
                    <a:pt x="1300847" y="315737"/>
                    <a:pt x="1313547" y="1963709"/>
                    <a:pt x="1319897" y="2047286"/>
                  </a:cubicBezTo>
                  <a:cubicBezTo>
                    <a:pt x="1326247" y="2173723"/>
                    <a:pt x="1322437" y="2302304"/>
                    <a:pt x="1322437" y="2428741"/>
                  </a:cubicBezTo>
                  <a:cubicBezTo>
                    <a:pt x="1322437" y="2540177"/>
                    <a:pt x="1323708" y="2643042"/>
                    <a:pt x="1324978" y="2751937"/>
                  </a:cubicBezTo>
                  <a:lnTo>
                    <a:pt x="1324978" y="2811627"/>
                  </a:lnTo>
                  <a:cubicBezTo>
                    <a:pt x="1302118" y="2811627"/>
                    <a:pt x="1281797" y="2812897"/>
                    <a:pt x="1261478" y="2811627"/>
                  </a:cubicBezTo>
                  <a:cubicBezTo>
                    <a:pt x="1198275" y="2806547"/>
                    <a:pt x="1134798" y="2812897"/>
                    <a:pt x="1072283" y="2807817"/>
                  </a:cubicBezTo>
                  <a:cubicBezTo>
                    <a:pt x="1034774" y="2804007"/>
                    <a:pt x="998227" y="2806547"/>
                    <a:pt x="960717" y="2804007"/>
                  </a:cubicBezTo>
                  <a:lnTo>
                    <a:pt x="908782" y="2800197"/>
                  </a:lnTo>
                  <a:cubicBezTo>
                    <a:pt x="898202" y="2800197"/>
                    <a:pt x="888584" y="2801467"/>
                    <a:pt x="878005" y="2801467"/>
                  </a:cubicBezTo>
                  <a:cubicBezTo>
                    <a:pt x="851075" y="2800197"/>
                    <a:pt x="777019" y="2801467"/>
                    <a:pt x="750089" y="2800197"/>
                  </a:cubicBezTo>
                  <a:cubicBezTo>
                    <a:pt x="730854" y="2798927"/>
                    <a:pt x="346144" y="2807817"/>
                    <a:pt x="326909" y="2806547"/>
                  </a:cubicBezTo>
                  <a:cubicBezTo>
                    <a:pt x="322100" y="2806547"/>
                    <a:pt x="316329" y="2807817"/>
                    <a:pt x="311521" y="2807817"/>
                  </a:cubicBezTo>
                  <a:cubicBezTo>
                    <a:pt x="299979" y="2807817"/>
                    <a:pt x="289400" y="2809087"/>
                    <a:pt x="277859" y="2809087"/>
                  </a:cubicBezTo>
                  <a:cubicBezTo>
                    <a:pt x="249005" y="2809087"/>
                    <a:pt x="221114" y="2807817"/>
                    <a:pt x="192261" y="2806547"/>
                  </a:cubicBezTo>
                  <a:cubicBezTo>
                    <a:pt x="174949" y="2805277"/>
                    <a:pt x="157637" y="2804007"/>
                    <a:pt x="141287" y="2802737"/>
                  </a:cubicBezTo>
                  <a:cubicBezTo>
                    <a:pt x="110510" y="2801467"/>
                    <a:pt x="79733" y="2800197"/>
                    <a:pt x="47995" y="2800197"/>
                  </a:cubicBezTo>
                  <a:cubicBezTo>
                    <a:pt x="38100" y="2800197"/>
                    <a:pt x="29210" y="2800197"/>
                    <a:pt x="19050" y="2798927"/>
                  </a:cubicBezTo>
                  <a:cubicBezTo>
                    <a:pt x="10160" y="2797657"/>
                    <a:pt x="5080" y="2791307"/>
                    <a:pt x="7620" y="2782417"/>
                  </a:cubicBezTo>
                  <a:cubicBezTo>
                    <a:pt x="16510" y="2750192"/>
                    <a:pt x="12700" y="2696617"/>
                    <a:pt x="11430" y="2640899"/>
                  </a:cubicBezTo>
                  <a:cubicBezTo>
                    <a:pt x="10160" y="2527319"/>
                    <a:pt x="6350" y="2415883"/>
                    <a:pt x="7620" y="2302304"/>
                  </a:cubicBezTo>
                  <a:cubicBezTo>
                    <a:pt x="5080" y="2160865"/>
                    <a:pt x="0" y="410029"/>
                    <a:pt x="7620" y="266448"/>
                  </a:cubicBezTo>
                  <a:cubicBezTo>
                    <a:pt x="8890" y="238588"/>
                    <a:pt x="7620" y="208586"/>
                    <a:pt x="8890" y="180727"/>
                  </a:cubicBezTo>
                  <a:cubicBezTo>
                    <a:pt x="10160" y="135724"/>
                    <a:pt x="12700" y="86435"/>
                    <a:pt x="13970" y="44450"/>
                  </a:cubicBezTo>
                  <a:cubicBezTo>
                    <a:pt x="13970" y="41910"/>
                    <a:pt x="15240" y="39370"/>
                    <a:pt x="16510" y="38100"/>
                  </a:cubicBezTo>
                  <a:cubicBezTo>
                    <a:pt x="38100" y="35560"/>
                    <a:pt x="55689" y="30480"/>
                    <a:pt x="71077" y="29210"/>
                  </a:cubicBezTo>
                  <a:cubicBezTo>
                    <a:pt x="97045" y="25400"/>
                    <a:pt x="123013" y="22860"/>
                    <a:pt x="149943" y="20320"/>
                  </a:cubicBezTo>
                  <a:cubicBezTo>
                    <a:pt x="168216" y="17780"/>
                    <a:pt x="186490" y="16510"/>
                    <a:pt x="203802" y="13970"/>
                  </a:cubicBezTo>
                  <a:cubicBezTo>
                    <a:pt x="221114" y="11430"/>
                    <a:pt x="239388" y="8890"/>
                    <a:pt x="256700" y="8890"/>
                  </a:cubicBezTo>
                  <a:cubicBezTo>
                    <a:pt x="275935" y="7620"/>
                    <a:pt x="295170" y="10160"/>
                    <a:pt x="314406" y="8890"/>
                  </a:cubicBezTo>
                  <a:cubicBezTo>
                    <a:pt x="338450" y="8890"/>
                    <a:pt x="774133" y="6350"/>
                    <a:pt x="798178" y="5080"/>
                  </a:cubicBezTo>
                  <a:cubicBezTo>
                    <a:pt x="821260" y="3810"/>
                    <a:pt x="844343" y="2540"/>
                    <a:pt x="868387" y="2540"/>
                  </a:cubicBezTo>
                  <a:cubicBezTo>
                    <a:pt x="907820" y="1270"/>
                    <a:pt x="946291" y="0"/>
                    <a:pt x="985724" y="0"/>
                  </a:cubicBezTo>
                  <a:cubicBezTo>
                    <a:pt x="1002074" y="0"/>
                    <a:pt x="1019386" y="2540"/>
                    <a:pt x="1035736" y="2540"/>
                  </a:cubicBezTo>
                  <a:cubicBezTo>
                    <a:pt x="1080939" y="3810"/>
                    <a:pt x="1127104" y="5080"/>
                    <a:pt x="1172307" y="7620"/>
                  </a:cubicBezTo>
                  <a:cubicBezTo>
                    <a:pt x="1196352" y="8890"/>
                    <a:pt x="1220396" y="12700"/>
                    <a:pt x="1244440" y="16510"/>
                  </a:cubicBezTo>
                  <a:lnTo>
                    <a:pt x="1261478" y="16510"/>
                  </a:lnTo>
                  <a:cubicBezTo>
                    <a:pt x="1272908" y="17780"/>
                    <a:pt x="1281797" y="20320"/>
                    <a:pt x="1291958" y="21590"/>
                  </a:cubicBezTo>
                  <a:close/>
                  <a:moveTo>
                    <a:pt x="1302118" y="2795117"/>
                  </a:moveTo>
                  <a:cubicBezTo>
                    <a:pt x="1303387" y="2778607"/>
                    <a:pt x="1304658" y="2765907"/>
                    <a:pt x="1304658" y="2753207"/>
                  </a:cubicBezTo>
                  <a:cubicBezTo>
                    <a:pt x="1303387" y="2632327"/>
                    <a:pt x="1302118" y="2518747"/>
                    <a:pt x="1302118" y="2396596"/>
                  </a:cubicBezTo>
                  <a:cubicBezTo>
                    <a:pt x="1302118" y="2340878"/>
                    <a:pt x="1304658" y="2285160"/>
                    <a:pt x="1303387" y="2229442"/>
                  </a:cubicBezTo>
                  <a:cubicBezTo>
                    <a:pt x="1303387" y="2178009"/>
                    <a:pt x="1302118" y="2124434"/>
                    <a:pt x="1300847" y="2073002"/>
                  </a:cubicBezTo>
                  <a:cubicBezTo>
                    <a:pt x="1295768" y="1993711"/>
                    <a:pt x="1284337" y="352168"/>
                    <a:pt x="1284337" y="272877"/>
                  </a:cubicBezTo>
                  <a:cubicBezTo>
                    <a:pt x="1281797" y="206444"/>
                    <a:pt x="1279258" y="137867"/>
                    <a:pt x="1276718" y="71434"/>
                  </a:cubicBezTo>
                  <a:cubicBezTo>
                    <a:pt x="1275447" y="44450"/>
                    <a:pt x="1274178" y="43180"/>
                    <a:pt x="1257905" y="41910"/>
                  </a:cubicBezTo>
                  <a:cubicBezTo>
                    <a:pt x="1255020" y="41910"/>
                    <a:pt x="1253096" y="41910"/>
                    <a:pt x="1250211" y="40640"/>
                  </a:cubicBezTo>
                  <a:cubicBezTo>
                    <a:pt x="1226167" y="36830"/>
                    <a:pt x="1201161" y="31750"/>
                    <a:pt x="1177116" y="30480"/>
                  </a:cubicBezTo>
                  <a:cubicBezTo>
                    <a:pt x="1118448" y="26670"/>
                    <a:pt x="1058818" y="25400"/>
                    <a:pt x="1000150" y="22860"/>
                  </a:cubicBezTo>
                  <a:lnTo>
                    <a:pt x="930902" y="22860"/>
                  </a:lnTo>
                  <a:cubicBezTo>
                    <a:pt x="900126" y="22860"/>
                    <a:pt x="869349" y="22860"/>
                    <a:pt x="839534" y="24130"/>
                  </a:cubicBezTo>
                  <a:cubicBezTo>
                    <a:pt x="813566" y="25400"/>
                    <a:pt x="375959" y="29210"/>
                    <a:pt x="349992" y="29210"/>
                  </a:cubicBezTo>
                  <a:cubicBezTo>
                    <a:pt x="307674" y="29210"/>
                    <a:pt x="265355" y="26670"/>
                    <a:pt x="223037" y="33020"/>
                  </a:cubicBezTo>
                  <a:cubicBezTo>
                    <a:pt x="200917" y="36830"/>
                    <a:pt x="179758" y="36830"/>
                    <a:pt x="158599" y="38100"/>
                  </a:cubicBezTo>
                  <a:cubicBezTo>
                    <a:pt x="122051" y="41910"/>
                    <a:pt x="85504" y="45720"/>
                    <a:pt x="48957" y="50800"/>
                  </a:cubicBezTo>
                  <a:cubicBezTo>
                    <a:pt x="36830" y="50800"/>
                    <a:pt x="34290" y="54290"/>
                    <a:pt x="33020" y="80006"/>
                  </a:cubicBezTo>
                  <a:cubicBezTo>
                    <a:pt x="31750" y="118580"/>
                    <a:pt x="31750" y="157154"/>
                    <a:pt x="30480" y="195728"/>
                  </a:cubicBezTo>
                  <a:cubicBezTo>
                    <a:pt x="29210" y="260019"/>
                    <a:pt x="26670" y="322166"/>
                    <a:pt x="25400" y="386456"/>
                  </a:cubicBezTo>
                  <a:cubicBezTo>
                    <a:pt x="20320" y="455032"/>
                    <a:pt x="26670" y="2130863"/>
                    <a:pt x="29210" y="2199440"/>
                  </a:cubicBezTo>
                  <a:cubicBezTo>
                    <a:pt x="29210" y="2272302"/>
                    <a:pt x="29210" y="2347307"/>
                    <a:pt x="30480" y="2420169"/>
                  </a:cubicBezTo>
                  <a:cubicBezTo>
                    <a:pt x="30480" y="2473744"/>
                    <a:pt x="33020" y="2527319"/>
                    <a:pt x="33020" y="2580895"/>
                  </a:cubicBezTo>
                  <a:cubicBezTo>
                    <a:pt x="33020" y="2638756"/>
                    <a:pt x="33020" y="2696617"/>
                    <a:pt x="31750" y="2753207"/>
                  </a:cubicBezTo>
                  <a:lnTo>
                    <a:pt x="31750" y="2763367"/>
                  </a:lnTo>
                  <a:cubicBezTo>
                    <a:pt x="31750" y="2773527"/>
                    <a:pt x="35560" y="2777337"/>
                    <a:pt x="44450" y="2777337"/>
                  </a:cubicBezTo>
                  <a:cubicBezTo>
                    <a:pt x="57613" y="2777337"/>
                    <a:pt x="71077" y="2778607"/>
                    <a:pt x="83580" y="2778607"/>
                  </a:cubicBezTo>
                  <a:cubicBezTo>
                    <a:pt x="101854" y="2778607"/>
                    <a:pt x="121090" y="2776067"/>
                    <a:pt x="139363" y="2778607"/>
                  </a:cubicBezTo>
                  <a:cubicBezTo>
                    <a:pt x="169178" y="2782417"/>
                    <a:pt x="198993" y="2784957"/>
                    <a:pt x="228808" y="2783687"/>
                  </a:cubicBezTo>
                  <a:cubicBezTo>
                    <a:pt x="248044" y="2782417"/>
                    <a:pt x="266317" y="2784957"/>
                    <a:pt x="285553" y="2784957"/>
                  </a:cubicBezTo>
                  <a:cubicBezTo>
                    <a:pt x="313444" y="2784957"/>
                    <a:pt x="341336" y="2783687"/>
                    <a:pt x="369227" y="2784957"/>
                  </a:cubicBezTo>
                  <a:cubicBezTo>
                    <a:pt x="410583" y="2786227"/>
                    <a:pt x="864540" y="2776067"/>
                    <a:pt x="906858" y="2778607"/>
                  </a:cubicBezTo>
                  <a:cubicBezTo>
                    <a:pt x="925132" y="2779877"/>
                    <a:pt x="943405" y="2781147"/>
                    <a:pt x="960717" y="2781147"/>
                  </a:cubicBezTo>
                  <a:cubicBezTo>
                    <a:pt x="992456" y="2783687"/>
                    <a:pt x="1023233" y="2779877"/>
                    <a:pt x="1054971" y="2783687"/>
                  </a:cubicBezTo>
                  <a:cubicBezTo>
                    <a:pt x="1080939" y="2786227"/>
                    <a:pt x="1106907" y="2786227"/>
                    <a:pt x="1132875" y="2788767"/>
                  </a:cubicBezTo>
                  <a:cubicBezTo>
                    <a:pt x="1171346" y="2792577"/>
                    <a:pt x="1209817" y="2795117"/>
                    <a:pt x="1248288" y="2796387"/>
                  </a:cubicBezTo>
                  <a:cubicBezTo>
                    <a:pt x="1264018" y="2796387"/>
                    <a:pt x="1281797" y="2795117"/>
                    <a:pt x="1302118" y="2795117"/>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6" name="Google Shape;1266;p20"/>
          <p:cNvGrpSpPr/>
          <p:nvPr/>
        </p:nvGrpSpPr>
        <p:grpSpPr>
          <a:xfrm>
            <a:off x="6100089" y="1812350"/>
            <a:ext cx="1531420" cy="3607980"/>
            <a:chOff x="-3810" y="0"/>
            <a:chExt cx="1363078" cy="2840837"/>
          </a:xfrm>
        </p:grpSpPr>
        <p:sp>
          <p:nvSpPr>
            <p:cNvPr id="1267" name="Google Shape;1267;p20"/>
            <p:cNvSpPr/>
            <p:nvPr/>
          </p:nvSpPr>
          <p:spPr>
            <a:xfrm>
              <a:off x="38100" y="44450"/>
              <a:ext cx="1321168" cy="2796387"/>
            </a:xfrm>
            <a:custGeom>
              <a:rect b="b" l="l" r="r" t="t"/>
              <a:pathLst>
                <a:path extrusionOk="0" h="2796387" w="1321168">
                  <a:moveTo>
                    <a:pt x="2540" y="2765907"/>
                  </a:moveTo>
                  <a:cubicBezTo>
                    <a:pt x="0" y="2774797"/>
                    <a:pt x="5080" y="2781147"/>
                    <a:pt x="11855" y="2782417"/>
                  </a:cubicBezTo>
                  <a:cubicBezTo>
                    <a:pt x="19550" y="2783687"/>
                    <a:pt x="26282" y="2783687"/>
                    <a:pt x="33976" y="2783687"/>
                  </a:cubicBezTo>
                  <a:cubicBezTo>
                    <a:pt x="64753" y="2784957"/>
                    <a:pt x="95530" y="2784957"/>
                    <a:pt x="127268" y="2786227"/>
                  </a:cubicBezTo>
                  <a:cubicBezTo>
                    <a:pt x="144580" y="2787497"/>
                    <a:pt x="161892" y="2788767"/>
                    <a:pt x="178242" y="2790037"/>
                  </a:cubicBezTo>
                  <a:cubicBezTo>
                    <a:pt x="207095" y="2791307"/>
                    <a:pt x="234987" y="2791307"/>
                    <a:pt x="263840" y="2792577"/>
                  </a:cubicBezTo>
                  <a:cubicBezTo>
                    <a:pt x="275381" y="2792577"/>
                    <a:pt x="285961" y="2792577"/>
                    <a:pt x="297502" y="2791307"/>
                  </a:cubicBezTo>
                  <a:cubicBezTo>
                    <a:pt x="302311" y="2791307"/>
                    <a:pt x="308082" y="2790037"/>
                    <a:pt x="312890" y="2790037"/>
                  </a:cubicBezTo>
                  <a:cubicBezTo>
                    <a:pt x="332126" y="2791307"/>
                    <a:pt x="716835" y="2782417"/>
                    <a:pt x="736071" y="2783687"/>
                  </a:cubicBezTo>
                  <a:cubicBezTo>
                    <a:pt x="763000" y="2784957"/>
                    <a:pt x="837057" y="2784957"/>
                    <a:pt x="863986" y="2784957"/>
                  </a:cubicBezTo>
                  <a:cubicBezTo>
                    <a:pt x="874566" y="2784957"/>
                    <a:pt x="884184" y="2783687"/>
                    <a:pt x="894763" y="2783687"/>
                  </a:cubicBezTo>
                  <a:lnTo>
                    <a:pt x="946699" y="2787497"/>
                  </a:lnTo>
                  <a:cubicBezTo>
                    <a:pt x="984208" y="2790037"/>
                    <a:pt x="1020755" y="2787497"/>
                    <a:pt x="1058265" y="2791307"/>
                  </a:cubicBezTo>
                  <a:cubicBezTo>
                    <a:pt x="1120780" y="2796387"/>
                    <a:pt x="1184257" y="2790037"/>
                    <a:pt x="1256398" y="2795117"/>
                  </a:cubicBezTo>
                  <a:cubicBezTo>
                    <a:pt x="1276718" y="2796387"/>
                    <a:pt x="1297037" y="2795117"/>
                    <a:pt x="1319898" y="2795117"/>
                  </a:cubicBezTo>
                  <a:lnTo>
                    <a:pt x="1319898" y="2735427"/>
                  </a:lnTo>
                  <a:cubicBezTo>
                    <a:pt x="1318627" y="2645738"/>
                    <a:pt x="1317358" y="2542874"/>
                    <a:pt x="1317358" y="2433580"/>
                  </a:cubicBezTo>
                  <a:cubicBezTo>
                    <a:pt x="1317358" y="2307143"/>
                    <a:pt x="1321168" y="2178563"/>
                    <a:pt x="1314818" y="2052125"/>
                  </a:cubicBezTo>
                  <a:cubicBezTo>
                    <a:pt x="1307198" y="1968548"/>
                    <a:pt x="1295768" y="320576"/>
                    <a:pt x="1295768" y="236999"/>
                  </a:cubicBezTo>
                  <a:cubicBezTo>
                    <a:pt x="1293227" y="179138"/>
                    <a:pt x="1291958" y="119133"/>
                    <a:pt x="1289418" y="61272"/>
                  </a:cubicBezTo>
                  <a:cubicBezTo>
                    <a:pt x="1289418" y="44128"/>
                    <a:pt x="1288148" y="26984"/>
                    <a:pt x="1286877" y="6350"/>
                  </a:cubicBezTo>
                  <a:cubicBezTo>
                    <a:pt x="1276718" y="3810"/>
                    <a:pt x="1267827" y="2540"/>
                    <a:pt x="1257668" y="1270"/>
                  </a:cubicBezTo>
                  <a:cubicBezTo>
                    <a:pt x="1250048" y="0"/>
                    <a:pt x="1242427" y="1270"/>
                    <a:pt x="1236077" y="1270"/>
                  </a:cubicBezTo>
                  <a:lnTo>
                    <a:pt x="7047" y="6350"/>
                  </a:lnTo>
                  <a:lnTo>
                    <a:pt x="2540" y="2765907"/>
                  </a:lnTo>
                  <a:close/>
                </a:path>
              </a:pathLst>
            </a:custGeom>
            <a:solidFill>
              <a:srgbClr val="FFDA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8" name="Google Shape;1268;p20"/>
            <p:cNvSpPr/>
            <p:nvPr/>
          </p:nvSpPr>
          <p:spPr>
            <a:xfrm>
              <a:off x="11430" y="16510"/>
              <a:ext cx="1297038" cy="2786227"/>
            </a:xfrm>
            <a:custGeom>
              <a:rect b="b" l="l" r="r" t="t"/>
              <a:pathLst>
                <a:path extrusionOk="0" h="2786227" w="1297038">
                  <a:moveTo>
                    <a:pt x="1297038" y="2786227"/>
                  </a:moveTo>
                  <a:lnTo>
                    <a:pt x="0" y="2778607"/>
                  </a:lnTo>
                  <a:lnTo>
                    <a:pt x="0" y="984989"/>
                  </a:lnTo>
                  <a:lnTo>
                    <a:pt x="7620" y="20320"/>
                  </a:lnTo>
                  <a:lnTo>
                    <a:pt x="642519" y="0"/>
                  </a:lnTo>
                  <a:lnTo>
                    <a:pt x="1275448" y="8890"/>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9" name="Google Shape;1269;p20"/>
            <p:cNvSpPr/>
            <p:nvPr/>
          </p:nvSpPr>
          <p:spPr>
            <a:xfrm>
              <a:off x="-3810" y="0"/>
              <a:ext cx="1326248" cy="2812897"/>
            </a:xfrm>
            <a:custGeom>
              <a:rect b="b" l="l" r="r" t="t"/>
              <a:pathLst>
                <a:path extrusionOk="0" h="2812897" w="1326248">
                  <a:moveTo>
                    <a:pt x="1291958" y="21590"/>
                  </a:moveTo>
                  <a:cubicBezTo>
                    <a:pt x="1293228" y="34290"/>
                    <a:pt x="1293228" y="44450"/>
                    <a:pt x="1294497" y="56433"/>
                  </a:cubicBezTo>
                  <a:cubicBezTo>
                    <a:pt x="1297037" y="114294"/>
                    <a:pt x="1298308" y="174298"/>
                    <a:pt x="1300847" y="232160"/>
                  </a:cubicBezTo>
                  <a:cubicBezTo>
                    <a:pt x="1300847" y="315737"/>
                    <a:pt x="1313547" y="1963709"/>
                    <a:pt x="1319897" y="2047286"/>
                  </a:cubicBezTo>
                  <a:cubicBezTo>
                    <a:pt x="1326247" y="2173723"/>
                    <a:pt x="1322437" y="2302304"/>
                    <a:pt x="1322437" y="2428741"/>
                  </a:cubicBezTo>
                  <a:cubicBezTo>
                    <a:pt x="1322437" y="2540177"/>
                    <a:pt x="1323708" y="2643042"/>
                    <a:pt x="1324978" y="2751937"/>
                  </a:cubicBezTo>
                  <a:lnTo>
                    <a:pt x="1324978" y="2811627"/>
                  </a:lnTo>
                  <a:cubicBezTo>
                    <a:pt x="1302118" y="2811627"/>
                    <a:pt x="1281797" y="2812897"/>
                    <a:pt x="1261478" y="2811627"/>
                  </a:cubicBezTo>
                  <a:cubicBezTo>
                    <a:pt x="1198275" y="2806547"/>
                    <a:pt x="1134798" y="2812897"/>
                    <a:pt x="1072283" y="2807817"/>
                  </a:cubicBezTo>
                  <a:cubicBezTo>
                    <a:pt x="1034774" y="2804007"/>
                    <a:pt x="998227" y="2806547"/>
                    <a:pt x="960717" y="2804007"/>
                  </a:cubicBezTo>
                  <a:lnTo>
                    <a:pt x="908782" y="2800197"/>
                  </a:lnTo>
                  <a:cubicBezTo>
                    <a:pt x="898202" y="2800197"/>
                    <a:pt x="888584" y="2801467"/>
                    <a:pt x="878005" y="2801467"/>
                  </a:cubicBezTo>
                  <a:cubicBezTo>
                    <a:pt x="851075" y="2800197"/>
                    <a:pt x="777019" y="2801467"/>
                    <a:pt x="750089" y="2800197"/>
                  </a:cubicBezTo>
                  <a:cubicBezTo>
                    <a:pt x="730854" y="2798927"/>
                    <a:pt x="346144" y="2807817"/>
                    <a:pt x="326909" y="2806547"/>
                  </a:cubicBezTo>
                  <a:cubicBezTo>
                    <a:pt x="322100" y="2806547"/>
                    <a:pt x="316329" y="2807817"/>
                    <a:pt x="311521" y="2807817"/>
                  </a:cubicBezTo>
                  <a:cubicBezTo>
                    <a:pt x="299979" y="2807817"/>
                    <a:pt x="289400" y="2809087"/>
                    <a:pt x="277859" y="2809087"/>
                  </a:cubicBezTo>
                  <a:cubicBezTo>
                    <a:pt x="249005" y="2809087"/>
                    <a:pt x="221114" y="2807817"/>
                    <a:pt x="192261" y="2806547"/>
                  </a:cubicBezTo>
                  <a:cubicBezTo>
                    <a:pt x="174949" y="2805277"/>
                    <a:pt x="157637" y="2804007"/>
                    <a:pt x="141287" y="2802737"/>
                  </a:cubicBezTo>
                  <a:cubicBezTo>
                    <a:pt x="110510" y="2801467"/>
                    <a:pt x="79733" y="2800197"/>
                    <a:pt x="47995" y="2800197"/>
                  </a:cubicBezTo>
                  <a:cubicBezTo>
                    <a:pt x="38100" y="2800197"/>
                    <a:pt x="29210" y="2800197"/>
                    <a:pt x="19050" y="2798927"/>
                  </a:cubicBezTo>
                  <a:cubicBezTo>
                    <a:pt x="10160" y="2797657"/>
                    <a:pt x="5080" y="2791307"/>
                    <a:pt x="7620" y="2782417"/>
                  </a:cubicBezTo>
                  <a:cubicBezTo>
                    <a:pt x="16510" y="2750192"/>
                    <a:pt x="12700" y="2696617"/>
                    <a:pt x="11430" y="2640899"/>
                  </a:cubicBezTo>
                  <a:cubicBezTo>
                    <a:pt x="10160" y="2527319"/>
                    <a:pt x="6350" y="2415883"/>
                    <a:pt x="7620" y="2302304"/>
                  </a:cubicBezTo>
                  <a:cubicBezTo>
                    <a:pt x="5080" y="2160865"/>
                    <a:pt x="0" y="410029"/>
                    <a:pt x="7620" y="266448"/>
                  </a:cubicBezTo>
                  <a:cubicBezTo>
                    <a:pt x="8890" y="238588"/>
                    <a:pt x="7620" y="208586"/>
                    <a:pt x="8890" y="180727"/>
                  </a:cubicBezTo>
                  <a:cubicBezTo>
                    <a:pt x="10160" y="135724"/>
                    <a:pt x="12700" y="86435"/>
                    <a:pt x="13970" y="44450"/>
                  </a:cubicBezTo>
                  <a:cubicBezTo>
                    <a:pt x="13970" y="41910"/>
                    <a:pt x="15240" y="39370"/>
                    <a:pt x="16510" y="38100"/>
                  </a:cubicBezTo>
                  <a:cubicBezTo>
                    <a:pt x="38100" y="35560"/>
                    <a:pt x="55689" y="30480"/>
                    <a:pt x="71077" y="29210"/>
                  </a:cubicBezTo>
                  <a:cubicBezTo>
                    <a:pt x="97045" y="25400"/>
                    <a:pt x="123013" y="22860"/>
                    <a:pt x="149943" y="20320"/>
                  </a:cubicBezTo>
                  <a:cubicBezTo>
                    <a:pt x="168216" y="17780"/>
                    <a:pt x="186490" y="16510"/>
                    <a:pt x="203802" y="13970"/>
                  </a:cubicBezTo>
                  <a:cubicBezTo>
                    <a:pt x="221114" y="11430"/>
                    <a:pt x="239388" y="8890"/>
                    <a:pt x="256700" y="8890"/>
                  </a:cubicBezTo>
                  <a:cubicBezTo>
                    <a:pt x="275935" y="7620"/>
                    <a:pt x="295170" y="10160"/>
                    <a:pt x="314406" y="8890"/>
                  </a:cubicBezTo>
                  <a:cubicBezTo>
                    <a:pt x="338450" y="8890"/>
                    <a:pt x="774133" y="6350"/>
                    <a:pt x="798178" y="5080"/>
                  </a:cubicBezTo>
                  <a:cubicBezTo>
                    <a:pt x="821260" y="3810"/>
                    <a:pt x="844343" y="2540"/>
                    <a:pt x="868387" y="2540"/>
                  </a:cubicBezTo>
                  <a:cubicBezTo>
                    <a:pt x="907820" y="1270"/>
                    <a:pt x="946291" y="0"/>
                    <a:pt x="985724" y="0"/>
                  </a:cubicBezTo>
                  <a:cubicBezTo>
                    <a:pt x="1002074" y="0"/>
                    <a:pt x="1019386" y="2540"/>
                    <a:pt x="1035736" y="2540"/>
                  </a:cubicBezTo>
                  <a:cubicBezTo>
                    <a:pt x="1080939" y="3810"/>
                    <a:pt x="1127104" y="5080"/>
                    <a:pt x="1172307" y="7620"/>
                  </a:cubicBezTo>
                  <a:cubicBezTo>
                    <a:pt x="1196352" y="8890"/>
                    <a:pt x="1220396" y="12700"/>
                    <a:pt x="1244440" y="16510"/>
                  </a:cubicBezTo>
                  <a:lnTo>
                    <a:pt x="1261478" y="16510"/>
                  </a:lnTo>
                  <a:cubicBezTo>
                    <a:pt x="1272908" y="17780"/>
                    <a:pt x="1281797" y="20320"/>
                    <a:pt x="1291958" y="21590"/>
                  </a:cubicBezTo>
                  <a:close/>
                  <a:moveTo>
                    <a:pt x="1302118" y="2795117"/>
                  </a:moveTo>
                  <a:cubicBezTo>
                    <a:pt x="1303387" y="2778607"/>
                    <a:pt x="1304658" y="2765907"/>
                    <a:pt x="1304658" y="2753207"/>
                  </a:cubicBezTo>
                  <a:cubicBezTo>
                    <a:pt x="1303387" y="2632327"/>
                    <a:pt x="1302118" y="2518747"/>
                    <a:pt x="1302118" y="2396596"/>
                  </a:cubicBezTo>
                  <a:cubicBezTo>
                    <a:pt x="1302118" y="2340878"/>
                    <a:pt x="1304658" y="2285160"/>
                    <a:pt x="1303387" y="2229442"/>
                  </a:cubicBezTo>
                  <a:cubicBezTo>
                    <a:pt x="1303387" y="2178009"/>
                    <a:pt x="1302118" y="2124434"/>
                    <a:pt x="1300847" y="2073002"/>
                  </a:cubicBezTo>
                  <a:cubicBezTo>
                    <a:pt x="1295768" y="1993711"/>
                    <a:pt x="1284337" y="352168"/>
                    <a:pt x="1284337" y="272877"/>
                  </a:cubicBezTo>
                  <a:cubicBezTo>
                    <a:pt x="1281797" y="206444"/>
                    <a:pt x="1279258" y="137867"/>
                    <a:pt x="1276718" y="71434"/>
                  </a:cubicBezTo>
                  <a:cubicBezTo>
                    <a:pt x="1275447" y="44450"/>
                    <a:pt x="1274178" y="43180"/>
                    <a:pt x="1257905" y="41910"/>
                  </a:cubicBezTo>
                  <a:cubicBezTo>
                    <a:pt x="1255020" y="41910"/>
                    <a:pt x="1253096" y="41910"/>
                    <a:pt x="1250211" y="40640"/>
                  </a:cubicBezTo>
                  <a:cubicBezTo>
                    <a:pt x="1226167" y="36830"/>
                    <a:pt x="1201161" y="31750"/>
                    <a:pt x="1177116" y="30480"/>
                  </a:cubicBezTo>
                  <a:cubicBezTo>
                    <a:pt x="1118448" y="26670"/>
                    <a:pt x="1058818" y="25400"/>
                    <a:pt x="1000150" y="22860"/>
                  </a:cubicBezTo>
                  <a:lnTo>
                    <a:pt x="930902" y="22860"/>
                  </a:lnTo>
                  <a:cubicBezTo>
                    <a:pt x="900126" y="22860"/>
                    <a:pt x="869349" y="22860"/>
                    <a:pt x="839534" y="24130"/>
                  </a:cubicBezTo>
                  <a:cubicBezTo>
                    <a:pt x="813566" y="25400"/>
                    <a:pt x="375959" y="29210"/>
                    <a:pt x="349992" y="29210"/>
                  </a:cubicBezTo>
                  <a:cubicBezTo>
                    <a:pt x="307674" y="29210"/>
                    <a:pt x="265355" y="26670"/>
                    <a:pt x="223037" y="33020"/>
                  </a:cubicBezTo>
                  <a:cubicBezTo>
                    <a:pt x="200917" y="36830"/>
                    <a:pt x="179758" y="36830"/>
                    <a:pt x="158599" y="38100"/>
                  </a:cubicBezTo>
                  <a:cubicBezTo>
                    <a:pt x="122051" y="41910"/>
                    <a:pt x="85504" y="45720"/>
                    <a:pt x="48957" y="50800"/>
                  </a:cubicBezTo>
                  <a:cubicBezTo>
                    <a:pt x="36830" y="50800"/>
                    <a:pt x="34290" y="54290"/>
                    <a:pt x="33020" y="80006"/>
                  </a:cubicBezTo>
                  <a:cubicBezTo>
                    <a:pt x="31750" y="118580"/>
                    <a:pt x="31750" y="157154"/>
                    <a:pt x="30480" y="195728"/>
                  </a:cubicBezTo>
                  <a:cubicBezTo>
                    <a:pt x="29210" y="260019"/>
                    <a:pt x="26670" y="322166"/>
                    <a:pt x="25400" y="386456"/>
                  </a:cubicBezTo>
                  <a:cubicBezTo>
                    <a:pt x="20320" y="455032"/>
                    <a:pt x="26670" y="2130863"/>
                    <a:pt x="29210" y="2199440"/>
                  </a:cubicBezTo>
                  <a:cubicBezTo>
                    <a:pt x="29210" y="2272302"/>
                    <a:pt x="29210" y="2347307"/>
                    <a:pt x="30480" y="2420169"/>
                  </a:cubicBezTo>
                  <a:cubicBezTo>
                    <a:pt x="30480" y="2473744"/>
                    <a:pt x="33020" y="2527319"/>
                    <a:pt x="33020" y="2580895"/>
                  </a:cubicBezTo>
                  <a:cubicBezTo>
                    <a:pt x="33020" y="2638756"/>
                    <a:pt x="33020" y="2696617"/>
                    <a:pt x="31750" y="2753207"/>
                  </a:cubicBezTo>
                  <a:lnTo>
                    <a:pt x="31750" y="2763367"/>
                  </a:lnTo>
                  <a:cubicBezTo>
                    <a:pt x="31750" y="2773527"/>
                    <a:pt x="35560" y="2777337"/>
                    <a:pt x="44450" y="2777337"/>
                  </a:cubicBezTo>
                  <a:cubicBezTo>
                    <a:pt x="57613" y="2777337"/>
                    <a:pt x="71077" y="2778607"/>
                    <a:pt x="83580" y="2778607"/>
                  </a:cubicBezTo>
                  <a:cubicBezTo>
                    <a:pt x="101854" y="2778607"/>
                    <a:pt x="121090" y="2776067"/>
                    <a:pt x="139363" y="2778607"/>
                  </a:cubicBezTo>
                  <a:cubicBezTo>
                    <a:pt x="169178" y="2782417"/>
                    <a:pt x="198993" y="2784957"/>
                    <a:pt x="228808" y="2783687"/>
                  </a:cubicBezTo>
                  <a:cubicBezTo>
                    <a:pt x="248044" y="2782417"/>
                    <a:pt x="266317" y="2784957"/>
                    <a:pt x="285553" y="2784957"/>
                  </a:cubicBezTo>
                  <a:cubicBezTo>
                    <a:pt x="313444" y="2784957"/>
                    <a:pt x="341336" y="2783687"/>
                    <a:pt x="369227" y="2784957"/>
                  </a:cubicBezTo>
                  <a:cubicBezTo>
                    <a:pt x="410583" y="2786227"/>
                    <a:pt x="864540" y="2776067"/>
                    <a:pt x="906858" y="2778607"/>
                  </a:cubicBezTo>
                  <a:cubicBezTo>
                    <a:pt x="925132" y="2779877"/>
                    <a:pt x="943405" y="2781147"/>
                    <a:pt x="960717" y="2781147"/>
                  </a:cubicBezTo>
                  <a:cubicBezTo>
                    <a:pt x="992456" y="2783687"/>
                    <a:pt x="1023233" y="2779877"/>
                    <a:pt x="1054971" y="2783687"/>
                  </a:cubicBezTo>
                  <a:cubicBezTo>
                    <a:pt x="1080939" y="2786227"/>
                    <a:pt x="1106907" y="2786227"/>
                    <a:pt x="1132875" y="2788767"/>
                  </a:cubicBezTo>
                  <a:cubicBezTo>
                    <a:pt x="1171346" y="2792577"/>
                    <a:pt x="1209817" y="2795117"/>
                    <a:pt x="1248288" y="2796387"/>
                  </a:cubicBezTo>
                  <a:cubicBezTo>
                    <a:pt x="1264018" y="2796387"/>
                    <a:pt x="1281797" y="2795117"/>
                    <a:pt x="1302118" y="2795117"/>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70" name="Google Shape;1270;p20"/>
          <p:cNvGrpSpPr/>
          <p:nvPr/>
        </p:nvGrpSpPr>
        <p:grpSpPr>
          <a:xfrm>
            <a:off x="7928652" y="1800612"/>
            <a:ext cx="1562077" cy="3576205"/>
            <a:chOff x="-3810" y="0"/>
            <a:chExt cx="1363078" cy="2840837"/>
          </a:xfrm>
        </p:grpSpPr>
        <p:sp>
          <p:nvSpPr>
            <p:cNvPr id="1271" name="Google Shape;1271;p20"/>
            <p:cNvSpPr/>
            <p:nvPr/>
          </p:nvSpPr>
          <p:spPr>
            <a:xfrm>
              <a:off x="38100" y="44450"/>
              <a:ext cx="1321168" cy="2796387"/>
            </a:xfrm>
            <a:custGeom>
              <a:rect b="b" l="l" r="r" t="t"/>
              <a:pathLst>
                <a:path extrusionOk="0" h="2796387" w="1321168">
                  <a:moveTo>
                    <a:pt x="2540" y="2765907"/>
                  </a:moveTo>
                  <a:cubicBezTo>
                    <a:pt x="0" y="2774797"/>
                    <a:pt x="5080" y="2781147"/>
                    <a:pt x="11855" y="2782417"/>
                  </a:cubicBezTo>
                  <a:cubicBezTo>
                    <a:pt x="19550" y="2783687"/>
                    <a:pt x="26282" y="2783687"/>
                    <a:pt x="33976" y="2783687"/>
                  </a:cubicBezTo>
                  <a:cubicBezTo>
                    <a:pt x="64753" y="2784957"/>
                    <a:pt x="95530" y="2784957"/>
                    <a:pt x="127268" y="2786227"/>
                  </a:cubicBezTo>
                  <a:cubicBezTo>
                    <a:pt x="144580" y="2787497"/>
                    <a:pt x="161892" y="2788767"/>
                    <a:pt x="178242" y="2790037"/>
                  </a:cubicBezTo>
                  <a:cubicBezTo>
                    <a:pt x="207095" y="2791307"/>
                    <a:pt x="234987" y="2791307"/>
                    <a:pt x="263840" y="2792577"/>
                  </a:cubicBezTo>
                  <a:cubicBezTo>
                    <a:pt x="275381" y="2792577"/>
                    <a:pt x="285961" y="2792577"/>
                    <a:pt x="297502" y="2791307"/>
                  </a:cubicBezTo>
                  <a:cubicBezTo>
                    <a:pt x="302311" y="2791307"/>
                    <a:pt x="308082" y="2790037"/>
                    <a:pt x="312890" y="2790037"/>
                  </a:cubicBezTo>
                  <a:cubicBezTo>
                    <a:pt x="332126" y="2791307"/>
                    <a:pt x="716835" y="2782417"/>
                    <a:pt x="736071" y="2783687"/>
                  </a:cubicBezTo>
                  <a:cubicBezTo>
                    <a:pt x="763000" y="2784957"/>
                    <a:pt x="837057" y="2784957"/>
                    <a:pt x="863986" y="2784957"/>
                  </a:cubicBezTo>
                  <a:cubicBezTo>
                    <a:pt x="874566" y="2784957"/>
                    <a:pt x="884184" y="2783687"/>
                    <a:pt x="894763" y="2783687"/>
                  </a:cubicBezTo>
                  <a:lnTo>
                    <a:pt x="946699" y="2787497"/>
                  </a:lnTo>
                  <a:cubicBezTo>
                    <a:pt x="984208" y="2790037"/>
                    <a:pt x="1020755" y="2787497"/>
                    <a:pt x="1058265" y="2791307"/>
                  </a:cubicBezTo>
                  <a:cubicBezTo>
                    <a:pt x="1120780" y="2796387"/>
                    <a:pt x="1184257" y="2790037"/>
                    <a:pt x="1256398" y="2795117"/>
                  </a:cubicBezTo>
                  <a:cubicBezTo>
                    <a:pt x="1276718" y="2796387"/>
                    <a:pt x="1297037" y="2795117"/>
                    <a:pt x="1319898" y="2795117"/>
                  </a:cubicBezTo>
                  <a:lnTo>
                    <a:pt x="1319898" y="2735427"/>
                  </a:lnTo>
                  <a:cubicBezTo>
                    <a:pt x="1318627" y="2645738"/>
                    <a:pt x="1317358" y="2542874"/>
                    <a:pt x="1317358" y="2433580"/>
                  </a:cubicBezTo>
                  <a:cubicBezTo>
                    <a:pt x="1317358" y="2307143"/>
                    <a:pt x="1321168" y="2178563"/>
                    <a:pt x="1314818" y="2052125"/>
                  </a:cubicBezTo>
                  <a:cubicBezTo>
                    <a:pt x="1307198" y="1968548"/>
                    <a:pt x="1295768" y="320576"/>
                    <a:pt x="1295768" y="236999"/>
                  </a:cubicBezTo>
                  <a:cubicBezTo>
                    <a:pt x="1293227" y="179138"/>
                    <a:pt x="1291958" y="119133"/>
                    <a:pt x="1289418" y="61272"/>
                  </a:cubicBezTo>
                  <a:cubicBezTo>
                    <a:pt x="1289418" y="44128"/>
                    <a:pt x="1288148" y="26984"/>
                    <a:pt x="1286877" y="6350"/>
                  </a:cubicBezTo>
                  <a:cubicBezTo>
                    <a:pt x="1276718" y="3810"/>
                    <a:pt x="1267827" y="2540"/>
                    <a:pt x="1257668" y="1270"/>
                  </a:cubicBezTo>
                  <a:cubicBezTo>
                    <a:pt x="1250048" y="0"/>
                    <a:pt x="1242427" y="1270"/>
                    <a:pt x="1236077" y="1270"/>
                  </a:cubicBezTo>
                  <a:lnTo>
                    <a:pt x="7047" y="6350"/>
                  </a:lnTo>
                  <a:lnTo>
                    <a:pt x="2540" y="2765907"/>
                  </a:lnTo>
                  <a:close/>
                </a:path>
              </a:pathLst>
            </a:custGeom>
            <a:solidFill>
              <a:srgbClr val="FFAAD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2" name="Google Shape;1272;p20"/>
            <p:cNvSpPr/>
            <p:nvPr/>
          </p:nvSpPr>
          <p:spPr>
            <a:xfrm>
              <a:off x="11430" y="16510"/>
              <a:ext cx="1297038" cy="2786227"/>
            </a:xfrm>
            <a:custGeom>
              <a:rect b="b" l="l" r="r" t="t"/>
              <a:pathLst>
                <a:path extrusionOk="0" h="2786227" w="1297038">
                  <a:moveTo>
                    <a:pt x="1297038" y="2786227"/>
                  </a:moveTo>
                  <a:lnTo>
                    <a:pt x="0" y="2778607"/>
                  </a:lnTo>
                  <a:lnTo>
                    <a:pt x="0" y="984989"/>
                  </a:lnTo>
                  <a:lnTo>
                    <a:pt x="7620" y="20320"/>
                  </a:lnTo>
                  <a:lnTo>
                    <a:pt x="642519" y="0"/>
                  </a:lnTo>
                  <a:lnTo>
                    <a:pt x="1275448" y="8890"/>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3" name="Google Shape;1273;p20"/>
            <p:cNvSpPr/>
            <p:nvPr/>
          </p:nvSpPr>
          <p:spPr>
            <a:xfrm>
              <a:off x="-3810" y="0"/>
              <a:ext cx="1326248" cy="2812897"/>
            </a:xfrm>
            <a:custGeom>
              <a:rect b="b" l="l" r="r" t="t"/>
              <a:pathLst>
                <a:path extrusionOk="0" h="2812897" w="1326248">
                  <a:moveTo>
                    <a:pt x="1291958" y="21590"/>
                  </a:moveTo>
                  <a:cubicBezTo>
                    <a:pt x="1293228" y="34290"/>
                    <a:pt x="1293228" y="44450"/>
                    <a:pt x="1294497" y="56433"/>
                  </a:cubicBezTo>
                  <a:cubicBezTo>
                    <a:pt x="1297037" y="114294"/>
                    <a:pt x="1298308" y="174298"/>
                    <a:pt x="1300847" y="232160"/>
                  </a:cubicBezTo>
                  <a:cubicBezTo>
                    <a:pt x="1300847" y="315737"/>
                    <a:pt x="1313547" y="1963709"/>
                    <a:pt x="1319897" y="2047286"/>
                  </a:cubicBezTo>
                  <a:cubicBezTo>
                    <a:pt x="1326247" y="2173723"/>
                    <a:pt x="1322437" y="2302304"/>
                    <a:pt x="1322437" y="2428741"/>
                  </a:cubicBezTo>
                  <a:cubicBezTo>
                    <a:pt x="1322437" y="2540177"/>
                    <a:pt x="1323708" y="2643042"/>
                    <a:pt x="1324978" y="2751937"/>
                  </a:cubicBezTo>
                  <a:lnTo>
                    <a:pt x="1324978" y="2811627"/>
                  </a:lnTo>
                  <a:cubicBezTo>
                    <a:pt x="1302118" y="2811627"/>
                    <a:pt x="1281797" y="2812897"/>
                    <a:pt x="1261478" y="2811627"/>
                  </a:cubicBezTo>
                  <a:cubicBezTo>
                    <a:pt x="1198275" y="2806547"/>
                    <a:pt x="1134798" y="2812897"/>
                    <a:pt x="1072283" y="2807817"/>
                  </a:cubicBezTo>
                  <a:cubicBezTo>
                    <a:pt x="1034774" y="2804007"/>
                    <a:pt x="998227" y="2806547"/>
                    <a:pt x="960717" y="2804007"/>
                  </a:cubicBezTo>
                  <a:lnTo>
                    <a:pt x="908782" y="2800197"/>
                  </a:lnTo>
                  <a:cubicBezTo>
                    <a:pt x="898202" y="2800197"/>
                    <a:pt x="888584" y="2801467"/>
                    <a:pt x="878005" y="2801467"/>
                  </a:cubicBezTo>
                  <a:cubicBezTo>
                    <a:pt x="851075" y="2800197"/>
                    <a:pt x="777019" y="2801467"/>
                    <a:pt x="750089" y="2800197"/>
                  </a:cubicBezTo>
                  <a:cubicBezTo>
                    <a:pt x="730854" y="2798927"/>
                    <a:pt x="346144" y="2807817"/>
                    <a:pt x="326909" y="2806547"/>
                  </a:cubicBezTo>
                  <a:cubicBezTo>
                    <a:pt x="322100" y="2806547"/>
                    <a:pt x="316329" y="2807817"/>
                    <a:pt x="311521" y="2807817"/>
                  </a:cubicBezTo>
                  <a:cubicBezTo>
                    <a:pt x="299979" y="2807817"/>
                    <a:pt x="289400" y="2809087"/>
                    <a:pt x="277859" y="2809087"/>
                  </a:cubicBezTo>
                  <a:cubicBezTo>
                    <a:pt x="249005" y="2809087"/>
                    <a:pt x="221114" y="2807817"/>
                    <a:pt x="192261" y="2806547"/>
                  </a:cubicBezTo>
                  <a:cubicBezTo>
                    <a:pt x="174949" y="2805277"/>
                    <a:pt x="157637" y="2804007"/>
                    <a:pt x="141287" y="2802737"/>
                  </a:cubicBezTo>
                  <a:cubicBezTo>
                    <a:pt x="110510" y="2801467"/>
                    <a:pt x="79733" y="2800197"/>
                    <a:pt x="47995" y="2800197"/>
                  </a:cubicBezTo>
                  <a:cubicBezTo>
                    <a:pt x="38100" y="2800197"/>
                    <a:pt x="29210" y="2800197"/>
                    <a:pt x="19050" y="2798927"/>
                  </a:cubicBezTo>
                  <a:cubicBezTo>
                    <a:pt x="10160" y="2797657"/>
                    <a:pt x="5080" y="2791307"/>
                    <a:pt x="7620" y="2782417"/>
                  </a:cubicBezTo>
                  <a:cubicBezTo>
                    <a:pt x="16510" y="2750192"/>
                    <a:pt x="12700" y="2696617"/>
                    <a:pt x="11430" y="2640899"/>
                  </a:cubicBezTo>
                  <a:cubicBezTo>
                    <a:pt x="10160" y="2527319"/>
                    <a:pt x="6350" y="2415883"/>
                    <a:pt x="7620" y="2302304"/>
                  </a:cubicBezTo>
                  <a:cubicBezTo>
                    <a:pt x="5080" y="2160865"/>
                    <a:pt x="0" y="410029"/>
                    <a:pt x="7620" y="266448"/>
                  </a:cubicBezTo>
                  <a:cubicBezTo>
                    <a:pt x="8890" y="238588"/>
                    <a:pt x="7620" y="208586"/>
                    <a:pt x="8890" y="180727"/>
                  </a:cubicBezTo>
                  <a:cubicBezTo>
                    <a:pt x="10160" y="135724"/>
                    <a:pt x="12700" y="86435"/>
                    <a:pt x="13970" y="44450"/>
                  </a:cubicBezTo>
                  <a:cubicBezTo>
                    <a:pt x="13970" y="41910"/>
                    <a:pt x="15240" y="39370"/>
                    <a:pt x="16510" y="38100"/>
                  </a:cubicBezTo>
                  <a:cubicBezTo>
                    <a:pt x="38100" y="35560"/>
                    <a:pt x="55689" y="30480"/>
                    <a:pt x="71077" y="29210"/>
                  </a:cubicBezTo>
                  <a:cubicBezTo>
                    <a:pt x="97045" y="25400"/>
                    <a:pt x="123013" y="22860"/>
                    <a:pt x="149943" y="20320"/>
                  </a:cubicBezTo>
                  <a:cubicBezTo>
                    <a:pt x="168216" y="17780"/>
                    <a:pt x="186490" y="16510"/>
                    <a:pt x="203802" y="13970"/>
                  </a:cubicBezTo>
                  <a:cubicBezTo>
                    <a:pt x="221114" y="11430"/>
                    <a:pt x="239388" y="8890"/>
                    <a:pt x="256700" y="8890"/>
                  </a:cubicBezTo>
                  <a:cubicBezTo>
                    <a:pt x="275935" y="7620"/>
                    <a:pt x="295170" y="10160"/>
                    <a:pt x="314406" y="8890"/>
                  </a:cubicBezTo>
                  <a:cubicBezTo>
                    <a:pt x="338450" y="8890"/>
                    <a:pt x="774133" y="6350"/>
                    <a:pt x="798178" y="5080"/>
                  </a:cubicBezTo>
                  <a:cubicBezTo>
                    <a:pt x="821260" y="3810"/>
                    <a:pt x="844343" y="2540"/>
                    <a:pt x="868387" y="2540"/>
                  </a:cubicBezTo>
                  <a:cubicBezTo>
                    <a:pt x="907820" y="1270"/>
                    <a:pt x="946291" y="0"/>
                    <a:pt x="985724" y="0"/>
                  </a:cubicBezTo>
                  <a:cubicBezTo>
                    <a:pt x="1002074" y="0"/>
                    <a:pt x="1019386" y="2540"/>
                    <a:pt x="1035736" y="2540"/>
                  </a:cubicBezTo>
                  <a:cubicBezTo>
                    <a:pt x="1080939" y="3810"/>
                    <a:pt x="1127104" y="5080"/>
                    <a:pt x="1172307" y="7620"/>
                  </a:cubicBezTo>
                  <a:cubicBezTo>
                    <a:pt x="1196352" y="8890"/>
                    <a:pt x="1220396" y="12700"/>
                    <a:pt x="1244440" y="16510"/>
                  </a:cubicBezTo>
                  <a:lnTo>
                    <a:pt x="1261478" y="16510"/>
                  </a:lnTo>
                  <a:cubicBezTo>
                    <a:pt x="1272908" y="17780"/>
                    <a:pt x="1281797" y="20320"/>
                    <a:pt x="1291958" y="21590"/>
                  </a:cubicBezTo>
                  <a:close/>
                  <a:moveTo>
                    <a:pt x="1302118" y="2795117"/>
                  </a:moveTo>
                  <a:cubicBezTo>
                    <a:pt x="1303387" y="2778607"/>
                    <a:pt x="1304658" y="2765907"/>
                    <a:pt x="1304658" y="2753207"/>
                  </a:cubicBezTo>
                  <a:cubicBezTo>
                    <a:pt x="1303387" y="2632327"/>
                    <a:pt x="1302118" y="2518747"/>
                    <a:pt x="1302118" y="2396596"/>
                  </a:cubicBezTo>
                  <a:cubicBezTo>
                    <a:pt x="1302118" y="2340878"/>
                    <a:pt x="1304658" y="2285160"/>
                    <a:pt x="1303387" y="2229442"/>
                  </a:cubicBezTo>
                  <a:cubicBezTo>
                    <a:pt x="1303387" y="2178009"/>
                    <a:pt x="1302118" y="2124434"/>
                    <a:pt x="1300847" y="2073002"/>
                  </a:cubicBezTo>
                  <a:cubicBezTo>
                    <a:pt x="1295768" y="1993711"/>
                    <a:pt x="1284337" y="352168"/>
                    <a:pt x="1284337" y="272877"/>
                  </a:cubicBezTo>
                  <a:cubicBezTo>
                    <a:pt x="1281797" y="206444"/>
                    <a:pt x="1279258" y="137867"/>
                    <a:pt x="1276718" y="71434"/>
                  </a:cubicBezTo>
                  <a:cubicBezTo>
                    <a:pt x="1275447" y="44450"/>
                    <a:pt x="1274178" y="43180"/>
                    <a:pt x="1257905" y="41910"/>
                  </a:cubicBezTo>
                  <a:cubicBezTo>
                    <a:pt x="1255020" y="41910"/>
                    <a:pt x="1253096" y="41910"/>
                    <a:pt x="1250211" y="40640"/>
                  </a:cubicBezTo>
                  <a:cubicBezTo>
                    <a:pt x="1226167" y="36830"/>
                    <a:pt x="1201161" y="31750"/>
                    <a:pt x="1177116" y="30480"/>
                  </a:cubicBezTo>
                  <a:cubicBezTo>
                    <a:pt x="1118448" y="26670"/>
                    <a:pt x="1058818" y="25400"/>
                    <a:pt x="1000150" y="22860"/>
                  </a:cubicBezTo>
                  <a:lnTo>
                    <a:pt x="930902" y="22860"/>
                  </a:lnTo>
                  <a:cubicBezTo>
                    <a:pt x="900126" y="22860"/>
                    <a:pt x="869349" y="22860"/>
                    <a:pt x="839534" y="24130"/>
                  </a:cubicBezTo>
                  <a:cubicBezTo>
                    <a:pt x="813566" y="25400"/>
                    <a:pt x="375959" y="29210"/>
                    <a:pt x="349992" y="29210"/>
                  </a:cubicBezTo>
                  <a:cubicBezTo>
                    <a:pt x="307674" y="29210"/>
                    <a:pt x="265355" y="26670"/>
                    <a:pt x="223037" y="33020"/>
                  </a:cubicBezTo>
                  <a:cubicBezTo>
                    <a:pt x="200917" y="36830"/>
                    <a:pt x="179758" y="36830"/>
                    <a:pt x="158599" y="38100"/>
                  </a:cubicBezTo>
                  <a:cubicBezTo>
                    <a:pt x="122051" y="41910"/>
                    <a:pt x="85504" y="45720"/>
                    <a:pt x="48957" y="50800"/>
                  </a:cubicBezTo>
                  <a:cubicBezTo>
                    <a:pt x="36830" y="50800"/>
                    <a:pt x="34290" y="54290"/>
                    <a:pt x="33020" y="80006"/>
                  </a:cubicBezTo>
                  <a:cubicBezTo>
                    <a:pt x="31750" y="118580"/>
                    <a:pt x="31750" y="157154"/>
                    <a:pt x="30480" y="195728"/>
                  </a:cubicBezTo>
                  <a:cubicBezTo>
                    <a:pt x="29210" y="260019"/>
                    <a:pt x="26670" y="322166"/>
                    <a:pt x="25400" y="386456"/>
                  </a:cubicBezTo>
                  <a:cubicBezTo>
                    <a:pt x="20320" y="455032"/>
                    <a:pt x="26670" y="2130863"/>
                    <a:pt x="29210" y="2199440"/>
                  </a:cubicBezTo>
                  <a:cubicBezTo>
                    <a:pt x="29210" y="2272302"/>
                    <a:pt x="29210" y="2347307"/>
                    <a:pt x="30480" y="2420169"/>
                  </a:cubicBezTo>
                  <a:cubicBezTo>
                    <a:pt x="30480" y="2473744"/>
                    <a:pt x="33020" y="2527319"/>
                    <a:pt x="33020" y="2580895"/>
                  </a:cubicBezTo>
                  <a:cubicBezTo>
                    <a:pt x="33020" y="2638756"/>
                    <a:pt x="33020" y="2696617"/>
                    <a:pt x="31750" y="2753207"/>
                  </a:cubicBezTo>
                  <a:lnTo>
                    <a:pt x="31750" y="2763367"/>
                  </a:lnTo>
                  <a:cubicBezTo>
                    <a:pt x="31750" y="2773527"/>
                    <a:pt x="35560" y="2777337"/>
                    <a:pt x="44450" y="2777337"/>
                  </a:cubicBezTo>
                  <a:cubicBezTo>
                    <a:pt x="57613" y="2777337"/>
                    <a:pt x="71077" y="2778607"/>
                    <a:pt x="83580" y="2778607"/>
                  </a:cubicBezTo>
                  <a:cubicBezTo>
                    <a:pt x="101854" y="2778607"/>
                    <a:pt x="121090" y="2776067"/>
                    <a:pt x="139363" y="2778607"/>
                  </a:cubicBezTo>
                  <a:cubicBezTo>
                    <a:pt x="169178" y="2782417"/>
                    <a:pt x="198993" y="2784957"/>
                    <a:pt x="228808" y="2783687"/>
                  </a:cubicBezTo>
                  <a:cubicBezTo>
                    <a:pt x="248044" y="2782417"/>
                    <a:pt x="266317" y="2784957"/>
                    <a:pt x="285553" y="2784957"/>
                  </a:cubicBezTo>
                  <a:cubicBezTo>
                    <a:pt x="313444" y="2784957"/>
                    <a:pt x="341336" y="2783687"/>
                    <a:pt x="369227" y="2784957"/>
                  </a:cubicBezTo>
                  <a:cubicBezTo>
                    <a:pt x="410583" y="2786227"/>
                    <a:pt x="864540" y="2776067"/>
                    <a:pt x="906858" y="2778607"/>
                  </a:cubicBezTo>
                  <a:cubicBezTo>
                    <a:pt x="925132" y="2779877"/>
                    <a:pt x="943405" y="2781147"/>
                    <a:pt x="960717" y="2781147"/>
                  </a:cubicBezTo>
                  <a:cubicBezTo>
                    <a:pt x="992456" y="2783687"/>
                    <a:pt x="1023233" y="2779877"/>
                    <a:pt x="1054971" y="2783687"/>
                  </a:cubicBezTo>
                  <a:cubicBezTo>
                    <a:pt x="1080939" y="2786227"/>
                    <a:pt x="1106907" y="2786227"/>
                    <a:pt x="1132875" y="2788767"/>
                  </a:cubicBezTo>
                  <a:cubicBezTo>
                    <a:pt x="1171346" y="2792577"/>
                    <a:pt x="1209817" y="2795117"/>
                    <a:pt x="1248288" y="2796387"/>
                  </a:cubicBezTo>
                  <a:cubicBezTo>
                    <a:pt x="1264018" y="2796387"/>
                    <a:pt x="1281797" y="2795117"/>
                    <a:pt x="1302118" y="2795117"/>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74" name="Google Shape;1274;p20"/>
          <p:cNvGrpSpPr/>
          <p:nvPr/>
        </p:nvGrpSpPr>
        <p:grpSpPr>
          <a:xfrm>
            <a:off x="9938338" y="1824748"/>
            <a:ext cx="1489886" cy="3510485"/>
            <a:chOff x="-3810" y="0"/>
            <a:chExt cx="1363078" cy="2840837"/>
          </a:xfrm>
        </p:grpSpPr>
        <p:sp>
          <p:nvSpPr>
            <p:cNvPr id="1275" name="Google Shape;1275;p20"/>
            <p:cNvSpPr/>
            <p:nvPr/>
          </p:nvSpPr>
          <p:spPr>
            <a:xfrm>
              <a:off x="38100" y="44450"/>
              <a:ext cx="1321168" cy="2796387"/>
            </a:xfrm>
            <a:custGeom>
              <a:rect b="b" l="l" r="r" t="t"/>
              <a:pathLst>
                <a:path extrusionOk="0" h="2796387" w="1321168">
                  <a:moveTo>
                    <a:pt x="2540" y="2765907"/>
                  </a:moveTo>
                  <a:cubicBezTo>
                    <a:pt x="0" y="2774797"/>
                    <a:pt x="5080" y="2781147"/>
                    <a:pt x="11855" y="2782417"/>
                  </a:cubicBezTo>
                  <a:cubicBezTo>
                    <a:pt x="19550" y="2783687"/>
                    <a:pt x="26282" y="2783687"/>
                    <a:pt x="33976" y="2783687"/>
                  </a:cubicBezTo>
                  <a:cubicBezTo>
                    <a:pt x="64753" y="2784957"/>
                    <a:pt x="95530" y="2784957"/>
                    <a:pt x="127268" y="2786227"/>
                  </a:cubicBezTo>
                  <a:cubicBezTo>
                    <a:pt x="144580" y="2787497"/>
                    <a:pt x="161892" y="2788767"/>
                    <a:pt x="178242" y="2790037"/>
                  </a:cubicBezTo>
                  <a:cubicBezTo>
                    <a:pt x="207095" y="2791307"/>
                    <a:pt x="234987" y="2791307"/>
                    <a:pt x="263840" y="2792577"/>
                  </a:cubicBezTo>
                  <a:cubicBezTo>
                    <a:pt x="275381" y="2792577"/>
                    <a:pt x="285961" y="2792577"/>
                    <a:pt x="297502" y="2791307"/>
                  </a:cubicBezTo>
                  <a:cubicBezTo>
                    <a:pt x="302311" y="2791307"/>
                    <a:pt x="308082" y="2790037"/>
                    <a:pt x="312890" y="2790037"/>
                  </a:cubicBezTo>
                  <a:cubicBezTo>
                    <a:pt x="332126" y="2791307"/>
                    <a:pt x="716835" y="2782417"/>
                    <a:pt x="736071" y="2783687"/>
                  </a:cubicBezTo>
                  <a:cubicBezTo>
                    <a:pt x="763000" y="2784957"/>
                    <a:pt x="837057" y="2784957"/>
                    <a:pt x="863986" y="2784957"/>
                  </a:cubicBezTo>
                  <a:cubicBezTo>
                    <a:pt x="874566" y="2784957"/>
                    <a:pt x="884184" y="2783687"/>
                    <a:pt x="894763" y="2783687"/>
                  </a:cubicBezTo>
                  <a:lnTo>
                    <a:pt x="946699" y="2787497"/>
                  </a:lnTo>
                  <a:cubicBezTo>
                    <a:pt x="984208" y="2790037"/>
                    <a:pt x="1020755" y="2787497"/>
                    <a:pt x="1058265" y="2791307"/>
                  </a:cubicBezTo>
                  <a:cubicBezTo>
                    <a:pt x="1120780" y="2796387"/>
                    <a:pt x="1184257" y="2790037"/>
                    <a:pt x="1256398" y="2795117"/>
                  </a:cubicBezTo>
                  <a:cubicBezTo>
                    <a:pt x="1276718" y="2796387"/>
                    <a:pt x="1297037" y="2795117"/>
                    <a:pt x="1319898" y="2795117"/>
                  </a:cubicBezTo>
                  <a:lnTo>
                    <a:pt x="1319898" y="2735427"/>
                  </a:lnTo>
                  <a:cubicBezTo>
                    <a:pt x="1318627" y="2645738"/>
                    <a:pt x="1317358" y="2542874"/>
                    <a:pt x="1317358" y="2433580"/>
                  </a:cubicBezTo>
                  <a:cubicBezTo>
                    <a:pt x="1317358" y="2307143"/>
                    <a:pt x="1321168" y="2178563"/>
                    <a:pt x="1314818" y="2052125"/>
                  </a:cubicBezTo>
                  <a:cubicBezTo>
                    <a:pt x="1307198" y="1968548"/>
                    <a:pt x="1295768" y="320576"/>
                    <a:pt x="1295768" y="236999"/>
                  </a:cubicBezTo>
                  <a:cubicBezTo>
                    <a:pt x="1293227" y="179138"/>
                    <a:pt x="1291958" y="119133"/>
                    <a:pt x="1289418" y="61272"/>
                  </a:cubicBezTo>
                  <a:cubicBezTo>
                    <a:pt x="1289418" y="44128"/>
                    <a:pt x="1288148" y="26984"/>
                    <a:pt x="1286877" y="6350"/>
                  </a:cubicBezTo>
                  <a:cubicBezTo>
                    <a:pt x="1276718" y="3810"/>
                    <a:pt x="1267827" y="2540"/>
                    <a:pt x="1257668" y="1270"/>
                  </a:cubicBezTo>
                  <a:cubicBezTo>
                    <a:pt x="1250048" y="0"/>
                    <a:pt x="1242427" y="1270"/>
                    <a:pt x="1236077" y="1270"/>
                  </a:cubicBezTo>
                  <a:lnTo>
                    <a:pt x="7047" y="6350"/>
                  </a:lnTo>
                  <a:lnTo>
                    <a:pt x="2540" y="2765907"/>
                  </a:lnTo>
                  <a:close/>
                </a:path>
              </a:pathLst>
            </a:custGeom>
            <a:solidFill>
              <a:srgbClr val="AABC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6" name="Google Shape;1276;p20"/>
            <p:cNvSpPr/>
            <p:nvPr/>
          </p:nvSpPr>
          <p:spPr>
            <a:xfrm>
              <a:off x="11430" y="16511"/>
              <a:ext cx="1297038" cy="2786227"/>
            </a:xfrm>
            <a:custGeom>
              <a:rect b="b" l="l" r="r" t="t"/>
              <a:pathLst>
                <a:path extrusionOk="0" h="2786227" w="1297038">
                  <a:moveTo>
                    <a:pt x="1297038" y="2786227"/>
                  </a:moveTo>
                  <a:lnTo>
                    <a:pt x="0" y="2778607"/>
                  </a:lnTo>
                  <a:lnTo>
                    <a:pt x="0" y="984989"/>
                  </a:lnTo>
                  <a:lnTo>
                    <a:pt x="7620" y="20320"/>
                  </a:lnTo>
                  <a:lnTo>
                    <a:pt x="642519" y="0"/>
                  </a:lnTo>
                  <a:lnTo>
                    <a:pt x="1275448" y="889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7" name="Google Shape;1277;p20"/>
            <p:cNvSpPr/>
            <p:nvPr/>
          </p:nvSpPr>
          <p:spPr>
            <a:xfrm>
              <a:off x="-3810" y="0"/>
              <a:ext cx="1326248" cy="2812897"/>
            </a:xfrm>
            <a:custGeom>
              <a:rect b="b" l="l" r="r" t="t"/>
              <a:pathLst>
                <a:path extrusionOk="0" h="2812897" w="1326248">
                  <a:moveTo>
                    <a:pt x="1291958" y="21590"/>
                  </a:moveTo>
                  <a:cubicBezTo>
                    <a:pt x="1293228" y="34290"/>
                    <a:pt x="1293228" y="44450"/>
                    <a:pt x="1294497" y="56433"/>
                  </a:cubicBezTo>
                  <a:cubicBezTo>
                    <a:pt x="1297037" y="114294"/>
                    <a:pt x="1298308" y="174298"/>
                    <a:pt x="1300847" y="232160"/>
                  </a:cubicBezTo>
                  <a:cubicBezTo>
                    <a:pt x="1300847" y="315737"/>
                    <a:pt x="1313547" y="1963709"/>
                    <a:pt x="1319897" y="2047286"/>
                  </a:cubicBezTo>
                  <a:cubicBezTo>
                    <a:pt x="1326247" y="2173723"/>
                    <a:pt x="1322437" y="2302304"/>
                    <a:pt x="1322437" y="2428741"/>
                  </a:cubicBezTo>
                  <a:cubicBezTo>
                    <a:pt x="1322437" y="2540177"/>
                    <a:pt x="1323708" y="2643042"/>
                    <a:pt x="1324978" y="2751937"/>
                  </a:cubicBezTo>
                  <a:lnTo>
                    <a:pt x="1324978" y="2811627"/>
                  </a:lnTo>
                  <a:cubicBezTo>
                    <a:pt x="1302118" y="2811627"/>
                    <a:pt x="1281797" y="2812897"/>
                    <a:pt x="1261478" y="2811627"/>
                  </a:cubicBezTo>
                  <a:cubicBezTo>
                    <a:pt x="1198275" y="2806547"/>
                    <a:pt x="1134798" y="2812897"/>
                    <a:pt x="1072283" y="2807817"/>
                  </a:cubicBezTo>
                  <a:cubicBezTo>
                    <a:pt x="1034774" y="2804007"/>
                    <a:pt x="998227" y="2806547"/>
                    <a:pt x="960717" y="2804007"/>
                  </a:cubicBezTo>
                  <a:lnTo>
                    <a:pt x="908782" y="2800197"/>
                  </a:lnTo>
                  <a:cubicBezTo>
                    <a:pt x="898202" y="2800197"/>
                    <a:pt x="888584" y="2801467"/>
                    <a:pt x="878005" y="2801467"/>
                  </a:cubicBezTo>
                  <a:cubicBezTo>
                    <a:pt x="851075" y="2800197"/>
                    <a:pt x="777019" y="2801467"/>
                    <a:pt x="750089" y="2800197"/>
                  </a:cubicBezTo>
                  <a:cubicBezTo>
                    <a:pt x="730854" y="2798927"/>
                    <a:pt x="346144" y="2807817"/>
                    <a:pt x="326909" y="2806547"/>
                  </a:cubicBezTo>
                  <a:cubicBezTo>
                    <a:pt x="322100" y="2806547"/>
                    <a:pt x="316329" y="2807817"/>
                    <a:pt x="311521" y="2807817"/>
                  </a:cubicBezTo>
                  <a:cubicBezTo>
                    <a:pt x="299979" y="2807817"/>
                    <a:pt x="289400" y="2809087"/>
                    <a:pt x="277859" y="2809087"/>
                  </a:cubicBezTo>
                  <a:cubicBezTo>
                    <a:pt x="249005" y="2809087"/>
                    <a:pt x="221114" y="2807817"/>
                    <a:pt x="192261" y="2806547"/>
                  </a:cubicBezTo>
                  <a:cubicBezTo>
                    <a:pt x="174949" y="2805277"/>
                    <a:pt x="157637" y="2804007"/>
                    <a:pt x="141287" y="2802737"/>
                  </a:cubicBezTo>
                  <a:cubicBezTo>
                    <a:pt x="110510" y="2801467"/>
                    <a:pt x="79733" y="2800197"/>
                    <a:pt x="47995" y="2800197"/>
                  </a:cubicBezTo>
                  <a:cubicBezTo>
                    <a:pt x="38100" y="2800197"/>
                    <a:pt x="29210" y="2800197"/>
                    <a:pt x="19050" y="2798927"/>
                  </a:cubicBezTo>
                  <a:cubicBezTo>
                    <a:pt x="10160" y="2797657"/>
                    <a:pt x="5080" y="2791307"/>
                    <a:pt x="7620" y="2782417"/>
                  </a:cubicBezTo>
                  <a:cubicBezTo>
                    <a:pt x="16510" y="2750192"/>
                    <a:pt x="12700" y="2696617"/>
                    <a:pt x="11430" y="2640899"/>
                  </a:cubicBezTo>
                  <a:cubicBezTo>
                    <a:pt x="10160" y="2527319"/>
                    <a:pt x="6350" y="2415883"/>
                    <a:pt x="7620" y="2302304"/>
                  </a:cubicBezTo>
                  <a:cubicBezTo>
                    <a:pt x="5080" y="2160865"/>
                    <a:pt x="0" y="410029"/>
                    <a:pt x="7620" y="266448"/>
                  </a:cubicBezTo>
                  <a:cubicBezTo>
                    <a:pt x="8890" y="238588"/>
                    <a:pt x="7620" y="208586"/>
                    <a:pt x="8890" y="180727"/>
                  </a:cubicBezTo>
                  <a:cubicBezTo>
                    <a:pt x="10160" y="135724"/>
                    <a:pt x="12700" y="86435"/>
                    <a:pt x="13970" y="44450"/>
                  </a:cubicBezTo>
                  <a:cubicBezTo>
                    <a:pt x="13970" y="41910"/>
                    <a:pt x="15240" y="39370"/>
                    <a:pt x="16510" y="38100"/>
                  </a:cubicBezTo>
                  <a:cubicBezTo>
                    <a:pt x="38100" y="35560"/>
                    <a:pt x="55689" y="30480"/>
                    <a:pt x="71077" y="29210"/>
                  </a:cubicBezTo>
                  <a:cubicBezTo>
                    <a:pt x="97045" y="25400"/>
                    <a:pt x="123013" y="22860"/>
                    <a:pt x="149943" y="20320"/>
                  </a:cubicBezTo>
                  <a:cubicBezTo>
                    <a:pt x="168216" y="17780"/>
                    <a:pt x="186490" y="16510"/>
                    <a:pt x="203802" y="13970"/>
                  </a:cubicBezTo>
                  <a:cubicBezTo>
                    <a:pt x="221114" y="11430"/>
                    <a:pt x="239388" y="8890"/>
                    <a:pt x="256700" y="8890"/>
                  </a:cubicBezTo>
                  <a:cubicBezTo>
                    <a:pt x="275935" y="7620"/>
                    <a:pt x="295170" y="10160"/>
                    <a:pt x="314406" y="8890"/>
                  </a:cubicBezTo>
                  <a:cubicBezTo>
                    <a:pt x="338450" y="8890"/>
                    <a:pt x="774133" y="6350"/>
                    <a:pt x="798178" y="5080"/>
                  </a:cubicBezTo>
                  <a:cubicBezTo>
                    <a:pt x="821260" y="3810"/>
                    <a:pt x="844343" y="2540"/>
                    <a:pt x="868387" y="2540"/>
                  </a:cubicBezTo>
                  <a:cubicBezTo>
                    <a:pt x="907820" y="1270"/>
                    <a:pt x="946291" y="0"/>
                    <a:pt x="985724" y="0"/>
                  </a:cubicBezTo>
                  <a:cubicBezTo>
                    <a:pt x="1002074" y="0"/>
                    <a:pt x="1019386" y="2540"/>
                    <a:pt x="1035736" y="2540"/>
                  </a:cubicBezTo>
                  <a:cubicBezTo>
                    <a:pt x="1080939" y="3810"/>
                    <a:pt x="1127104" y="5080"/>
                    <a:pt x="1172307" y="7620"/>
                  </a:cubicBezTo>
                  <a:cubicBezTo>
                    <a:pt x="1196352" y="8890"/>
                    <a:pt x="1220396" y="12700"/>
                    <a:pt x="1244440" y="16510"/>
                  </a:cubicBezTo>
                  <a:lnTo>
                    <a:pt x="1261478" y="16510"/>
                  </a:lnTo>
                  <a:cubicBezTo>
                    <a:pt x="1272908" y="17780"/>
                    <a:pt x="1281797" y="20320"/>
                    <a:pt x="1291958" y="21590"/>
                  </a:cubicBezTo>
                  <a:close/>
                  <a:moveTo>
                    <a:pt x="1302118" y="2795117"/>
                  </a:moveTo>
                  <a:cubicBezTo>
                    <a:pt x="1303387" y="2778607"/>
                    <a:pt x="1304658" y="2765907"/>
                    <a:pt x="1304658" y="2753207"/>
                  </a:cubicBezTo>
                  <a:cubicBezTo>
                    <a:pt x="1303387" y="2632327"/>
                    <a:pt x="1302118" y="2518747"/>
                    <a:pt x="1302118" y="2396596"/>
                  </a:cubicBezTo>
                  <a:cubicBezTo>
                    <a:pt x="1302118" y="2340878"/>
                    <a:pt x="1304658" y="2285160"/>
                    <a:pt x="1303387" y="2229442"/>
                  </a:cubicBezTo>
                  <a:cubicBezTo>
                    <a:pt x="1303387" y="2178009"/>
                    <a:pt x="1302118" y="2124434"/>
                    <a:pt x="1300847" y="2073002"/>
                  </a:cubicBezTo>
                  <a:cubicBezTo>
                    <a:pt x="1295768" y="1993711"/>
                    <a:pt x="1284337" y="352168"/>
                    <a:pt x="1284337" y="272877"/>
                  </a:cubicBezTo>
                  <a:cubicBezTo>
                    <a:pt x="1281797" y="206444"/>
                    <a:pt x="1279258" y="137867"/>
                    <a:pt x="1276718" y="71434"/>
                  </a:cubicBezTo>
                  <a:cubicBezTo>
                    <a:pt x="1275447" y="44450"/>
                    <a:pt x="1274178" y="43180"/>
                    <a:pt x="1257905" y="41910"/>
                  </a:cubicBezTo>
                  <a:cubicBezTo>
                    <a:pt x="1255020" y="41910"/>
                    <a:pt x="1253096" y="41910"/>
                    <a:pt x="1250211" y="40640"/>
                  </a:cubicBezTo>
                  <a:cubicBezTo>
                    <a:pt x="1226167" y="36830"/>
                    <a:pt x="1201161" y="31750"/>
                    <a:pt x="1177116" y="30480"/>
                  </a:cubicBezTo>
                  <a:cubicBezTo>
                    <a:pt x="1118448" y="26670"/>
                    <a:pt x="1058818" y="25400"/>
                    <a:pt x="1000150" y="22860"/>
                  </a:cubicBezTo>
                  <a:lnTo>
                    <a:pt x="930902" y="22860"/>
                  </a:lnTo>
                  <a:cubicBezTo>
                    <a:pt x="900126" y="22860"/>
                    <a:pt x="869349" y="22860"/>
                    <a:pt x="839534" y="24130"/>
                  </a:cubicBezTo>
                  <a:cubicBezTo>
                    <a:pt x="813566" y="25400"/>
                    <a:pt x="375959" y="29210"/>
                    <a:pt x="349992" y="29210"/>
                  </a:cubicBezTo>
                  <a:cubicBezTo>
                    <a:pt x="307674" y="29210"/>
                    <a:pt x="265355" y="26670"/>
                    <a:pt x="223037" y="33020"/>
                  </a:cubicBezTo>
                  <a:cubicBezTo>
                    <a:pt x="200917" y="36830"/>
                    <a:pt x="179758" y="36830"/>
                    <a:pt x="158599" y="38100"/>
                  </a:cubicBezTo>
                  <a:cubicBezTo>
                    <a:pt x="122051" y="41910"/>
                    <a:pt x="85504" y="45720"/>
                    <a:pt x="48957" y="50800"/>
                  </a:cubicBezTo>
                  <a:cubicBezTo>
                    <a:pt x="36830" y="50800"/>
                    <a:pt x="34290" y="54290"/>
                    <a:pt x="33020" y="80006"/>
                  </a:cubicBezTo>
                  <a:cubicBezTo>
                    <a:pt x="31750" y="118580"/>
                    <a:pt x="31750" y="157154"/>
                    <a:pt x="30480" y="195728"/>
                  </a:cubicBezTo>
                  <a:cubicBezTo>
                    <a:pt x="29210" y="260019"/>
                    <a:pt x="26670" y="322166"/>
                    <a:pt x="25400" y="386456"/>
                  </a:cubicBezTo>
                  <a:cubicBezTo>
                    <a:pt x="20320" y="455032"/>
                    <a:pt x="26670" y="2130863"/>
                    <a:pt x="29210" y="2199440"/>
                  </a:cubicBezTo>
                  <a:cubicBezTo>
                    <a:pt x="29210" y="2272302"/>
                    <a:pt x="29210" y="2347307"/>
                    <a:pt x="30480" y="2420169"/>
                  </a:cubicBezTo>
                  <a:cubicBezTo>
                    <a:pt x="30480" y="2473744"/>
                    <a:pt x="33020" y="2527319"/>
                    <a:pt x="33020" y="2580895"/>
                  </a:cubicBezTo>
                  <a:cubicBezTo>
                    <a:pt x="33020" y="2638756"/>
                    <a:pt x="33020" y="2696617"/>
                    <a:pt x="31750" y="2753207"/>
                  </a:cubicBezTo>
                  <a:lnTo>
                    <a:pt x="31750" y="2763367"/>
                  </a:lnTo>
                  <a:cubicBezTo>
                    <a:pt x="31750" y="2773527"/>
                    <a:pt x="35560" y="2777337"/>
                    <a:pt x="44450" y="2777337"/>
                  </a:cubicBezTo>
                  <a:cubicBezTo>
                    <a:pt x="57613" y="2777337"/>
                    <a:pt x="71077" y="2778607"/>
                    <a:pt x="83580" y="2778607"/>
                  </a:cubicBezTo>
                  <a:cubicBezTo>
                    <a:pt x="101854" y="2778607"/>
                    <a:pt x="121090" y="2776067"/>
                    <a:pt x="139363" y="2778607"/>
                  </a:cubicBezTo>
                  <a:cubicBezTo>
                    <a:pt x="169178" y="2782417"/>
                    <a:pt x="198993" y="2784957"/>
                    <a:pt x="228808" y="2783687"/>
                  </a:cubicBezTo>
                  <a:cubicBezTo>
                    <a:pt x="248044" y="2782417"/>
                    <a:pt x="266317" y="2784957"/>
                    <a:pt x="285553" y="2784957"/>
                  </a:cubicBezTo>
                  <a:cubicBezTo>
                    <a:pt x="313444" y="2784957"/>
                    <a:pt x="341336" y="2783687"/>
                    <a:pt x="369227" y="2784957"/>
                  </a:cubicBezTo>
                  <a:cubicBezTo>
                    <a:pt x="410583" y="2786227"/>
                    <a:pt x="864540" y="2776067"/>
                    <a:pt x="906858" y="2778607"/>
                  </a:cubicBezTo>
                  <a:cubicBezTo>
                    <a:pt x="925132" y="2779877"/>
                    <a:pt x="943405" y="2781147"/>
                    <a:pt x="960717" y="2781147"/>
                  </a:cubicBezTo>
                  <a:cubicBezTo>
                    <a:pt x="992456" y="2783687"/>
                    <a:pt x="1023233" y="2779877"/>
                    <a:pt x="1054971" y="2783687"/>
                  </a:cubicBezTo>
                  <a:cubicBezTo>
                    <a:pt x="1080939" y="2786227"/>
                    <a:pt x="1106907" y="2786227"/>
                    <a:pt x="1132875" y="2788767"/>
                  </a:cubicBezTo>
                  <a:cubicBezTo>
                    <a:pt x="1171346" y="2792577"/>
                    <a:pt x="1209817" y="2795117"/>
                    <a:pt x="1248288" y="2796387"/>
                  </a:cubicBezTo>
                  <a:cubicBezTo>
                    <a:pt x="1264018" y="2796387"/>
                    <a:pt x="1281797" y="2795117"/>
                    <a:pt x="1302118" y="2795117"/>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78" name="Google Shape;1278;p20"/>
          <p:cNvSpPr txBox="1"/>
          <p:nvPr/>
        </p:nvSpPr>
        <p:spPr>
          <a:xfrm>
            <a:off x="479441" y="2496912"/>
            <a:ext cx="1155887" cy="2284856"/>
          </a:xfrm>
          <a:prstGeom prst="rect">
            <a:avLst/>
          </a:prstGeom>
          <a:noFill/>
          <a:ln>
            <a:noFill/>
          </a:ln>
        </p:spPr>
        <p:txBody>
          <a:bodyPr anchorCtr="0" anchor="t" bIns="0" lIns="0" spcFirstLastPara="1" rIns="0" wrap="square" tIns="0">
            <a:spAutoFit/>
          </a:bodyPr>
          <a:lstStyle/>
          <a:p>
            <a:pPr indent="0" lvl="0" marL="0" marR="0" rtl="0" algn="just">
              <a:lnSpc>
                <a:spcPct val="170416"/>
              </a:lnSpc>
              <a:spcBef>
                <a:spcPts val="0"/>
              </a:spcBef>
              <a:spcAft>
                <a:spcPts val="0"/>
              </a:spcAft>
              <a:buNone/>
            </a:pPr>
            <a:r>
              <a:rPr b="0" i="0" lang="es-CO" sz="1200" u="none" cap="none" strike="noStrike">
                <a:solidFill>
                  <a:srgbClr val="2A2B39"/>
                </a:solidFill>
                <a:latin typeface="Arial"/>
                <a:ea typeface="Arial"/>
                <a:cs typeface="Arial"/>
                <a:sym typeface="Arial"/>
              </a:rPr>
              <a:t>Análisis de causas y la formulación de las acciones correctivas (cuando aplique) y de las actividades que serán parte de los planes de mejoramiento.</a:t>
            </a:r>
            <a:endParaRPr/>
          </a:p>
        </p:txBody>
      </p:sp>
      <p:sp>
        <p:nvSpPr>
          <p:cNvPr id="1279" name="Google Shape;1279;p20"/>
          <p:cNvSpPr txBox="1"/>
          <p:nvPr/>
        </p:nvSpPr>
        <p:spPr>
          <a:xfrm>
            <a:off x="2424591" y="2562545"/>
            <a:ext cx="1038608" cy="2028376"/>
          </a:xfrm>
          <a:prstGeom prst="rect">
            <a:avLst/>
          </a:prstGeom>
          <a:noFill/>
          <a:ln>
            <a:noFill/>
          </a:ln>
        </p:spPr>
        <p:txBody>
          <a:bodyPr anchorCtr="0" anchor="t" bIns="0" lIns="0" spcFirstLastPara="1" rIns="0" wrap="square" tIns="0">
            <a:spAutoFit/>
          </a:bodyPr>
          <a:lstStyle/>
          <a:p>
            <a:pPr indent="0" lvl="0" marL="0" marR="0" rtl="0" algn="just">
              <a:lnSpc>
                <a:spcPct val="170416"/>
              </a:lnSpc>
              <a:spcBef>
                <a:spcPts val="0"/>
              </a:spcBef>
              <a:spcAft>
                <a:spcPts val="0"/>
              </a:spcAft>
              <a:buNone/>
            </a:pPr>
            <a:r>
              <a:rPr b="0" i="0" lang="es-CO" sz="1200" u="none" cap="none" strike="noStrike">
                <a:solidFill>
                  <a:srgbClr val="2A2B39"/>
                </a:solidFill>
                <a:latin typeface="Arial"/>
                <a:ea typeface="Arial"/>
                <a:cs typeface="Arial"/>
                <a:sym typeface="Arial"/>
              </a:rPr>
              <a:t>Verificación de la coherencia entre análisis de causas y de las actividades de los planes de mejoramiento formulados.</a:t>
            </a:r>
            <a:endParaRPr/>
          </a:p>
        </p:txBody>
      </p:sp>
      <p:sp>
        <p:nvSpPr>
          <p:cNvPr id="1280" name="Google Shape;1280;p20"/>
          <p:cNvSpPr txBox="1"/>
          <p:nvPr/>
        </p:nvSpPr>
        <p:spPr>
          <a:xfrm>
            <a:off x="4427804" y="2543052"/>
            <a:ext cx="1111125" cy="1771895"/>
          </a:xfrm>
          <a:prstGeom prst="rect">
            <a:avLst/>
          </a:prstGeom>
          <a:noFill/>
          <a:ln>
            <a:noFill/>
          </a:ln>
        </p:spPr>
        <p:txBody>
          <a:bodyPr anchorCtr="0" anchor="t" bIns="0" lIns="0" spcFirstLastPara="1" rIns="0" wrap="square" tIns="0">
            <a:spAutoFit/>
          </a:bodyPr>
          <a:lstStyle/>
          <a:p>
            <a:pPr indent="0" lvl="0" marL="0" marR="0" rtl="0" algn="just">
              <a:lnSpc>
                <a:spcPct val="170416"/>
              </a:lnSpc>
              <a:spcBef>
                <a:spcPts val="0"/>
              </a:spcBef>
              <a:spcAft>
                <a:spcPts val="0"/>
              </a:spcAft>
              <a:buNone/>
            </a:pPr>
            <a:r>
              <a:rPr b="0" i="0" lang="es-CO" sz="1200" u="none" cap="none" strike="noStrike">
                <a:solidFill>
                  <a:srgbClr val="2A2B39"/>
                </a:solidFill>
                <a:latin typeface="Arial"/>
                <a:ea typeface="Arial"/>
                <a:cs typeface="Arial"/>
                <a:sym typeface="Arial"/>
              </a:rPr>
              <a:t>Ingresar toda la información del plan formulado en el módulo de mejoras en el sistema de información Gina.</a:t>
            </a:r>
            <a:endParaRPr/>
          </a:p>
        </p:txBody>
      </p:sp>
      <p:sp>
        <p:nvSpPr>
          <p:cNvPr id="1281" name="Google Shape;1281;p20"/>
          <p:cNvSpPr txBox="1"/>
          <p:nvPr/>
        </p:nvSpPr>
        <p:spPr>
          <a:xfrm>
            <a:off x="6334639" y="2636886"/>
            <a:ext cx="1068497" cy="1002454"/>
          </a:xfrm>
          <a:prstGeom prst="rect">
            <a:avLst/>
          </a:prstGeom>
          <a:noFill/>
          <a:ln>
            <a:noFill/>
          </a:ln>
        </p:spPr>
        <p:txBody>
          <a:bodyPr anchorCtr="0" anchor="t" bIns="0" lIns="0" spcFirstLastPara="1" rIns="0" wrap="square" tIns="0">
            <a:spAutoFit/>
          </a:bodyPr>
          <a:lstStyle/>
          <a:p>
            <a:pPr indent="0" lvl="0" marL="0" marR="0" rtl="0" algn="just">
              <a:lnSpc>
                <a:spcPct val="170416"/>
              </a:lnSpc>
              <a:spcBef>
                <a:spcPts val="0"/>
              </a:spcBef>
              <a:spcAft>
                <a:spcPts val="0"/>
              </a:spcAft>
              <a:buNone/>
            </a:pPr>
            <a:r>
              <a:rPr b="0" i="0" lang="es-CO" sz="1200" u="none" cap="none" strike="noStrike">
                <a:solidFill>
                  <a:srgbClr val="2A2B39"/>
                </a:solidFill>
                <a:latin typeface="Arial"/>
                <a:ea typeface="Arial"/>
                <a:cs typeface="Arial"/>
                <a:sym typeface="Arial"/>
              </a:rPr>
              <a:t>Reportar las actividades formuladas y sus evidencias.</a:t>
            </a:r>
            <a:endParaRPr/>
          </a:p>
        </p:txBody>
      </p:sp>
      <p:sp>
        <p:nvSpPr>
          <p:cNvPr id="1282" name="Google Shape;1282;p20"/>
          <p:cNvSpPr txBox="1"/>
          <p:nvPr/>
        </p:nvSpPr>
        <p:spPr>
          <a:xfrm>
            <a:off x="8195314" y="2496912"/>
            <a:ext cx="1076780" cy="2284856"/>
          </a:xfrm>
          <a:prstGeom prst="rect">
            <a:avLst/>
          </a:prstGeom>
          <a:noFill/>
          <a:ln>
            <a:noFill/>
          </a:ln>
        </p:spPr>
        <p:txBody>
          <a:bodyPr anchorCtr="0" anchor="t" bIns="0" lIns="0" spcFirstLastPara="1" rIns="0" wrap="square" tIns="0">
            <a:spAutoFit/>
          </a:bodyPr>
          <a:lstStyle/>
          <a:p>
            <a:pPr indent="0" lvl="0" marL="0" marR="0" rtl="0" algn="just">
              <a:lnSpc>
                <a:spcPct val="170416"/>
              </a:lnSpc>
              <a:spcBef>
                <a:spcPts val="0"/>
              </a:spcBef>
              <a:spcAft>
                <a:spcPts val="0"/>
              </a:spcAft>
              <a:buNone/>
            </a:pPr>
            <a:r>
              <a:rPr b="0" i="0" lang="es-CO" sz="1200" u="none" cap="none" strike="noStrike">
                <a:solidFill>
                  <a:srgbClr val="2A2B39"/>
                </a:solidFill>
                <a:latin typeface="Arial"/>
                <a:ea typeface="Arial"/>
                <a:cs typeface="Arial"/>
                <a:sym typeface="Arial"/>
              </a:rPr>
              <a:t>Monitorear, desde cada línea de defensa, el avance oportuno de las actividades que componen los planes de mejoramiento.</a:t>
            </a:r>
            <a:endParaRPr/>
          </a:p>
        </p:txBody>
      </p:sp>
      <p:sp>
        <p:nvSpPr>
          <p:cNvPr id="1283" name="Google Shape;1283;p20"/>
          <p:cNvSpPr txBox="1"/>
          <p:nvPr/>
        </p:nvSpPr>
        <p:spPr>
          <a:xfrm>
            <a:off x="10083647" y="2407089"/>
            <a:ext cx="1159012" cy="2797817"/>
          </a:xfrm>
          <a:prstGeom prst="rect">
            <a:avLst/>
          </a:prstGeom>
          <a:noFill/>
          <a:ln>
            <a:noFill/>
          </a:ln>
        </p:spPr>
        <p:txBody>
          <a:bodyPr anchorCtr="0" anchor="t" bIns="0" lIns="0" spcFirstLastPara="1" rIns="0" wrap="square" tIns="0">
            <a:spAutoFit/>
          </a:bodyPr>
          <a:lstStyle/>
          <a:p>
            <a:pPr indent="0" lvl="0" marL="0" marR="0" rtl="0" algn="just">
              <a:lnSpc>
                <a:spcPct val="170416"/>
              </a:lnSpc>
              <a:spcBef>
                <a:spcPts val="0"/>
              </a:spcBef>
              <a:spcAft>
                <a:spcPts val="0"/>
              </a:spcAft>
              <a:buNone/>
            </a:pPr>
            <a:r>
              <a:rPr b="0" i="0" lang="es-CO" sz="1200" u="none" cap="none" strike="noStrike">
                <a:solidFill>
                  <a:srgbClr val="2A2B39"/>
                </a:solidFill>
                <a:latin typeface="Arial"/>
                <a:ea typeface="Arial"/>
                <a:cs typeface="Arial"/>
                <a:sym typeface="Arial"/>
              </a:rPr>
              <a:t>Esta fase hace referencia a la validación de ejecución y eficacia que tienen todos los planes una vez se tiene un cumplimiento en todas sus actividades.</a:t>
            </a:r>
            <a:endParaRPr b="0" i="0" sz="1200" u="none" cap="none" strike="noStrike">
              <a:solidFill>
                <a:srgbClr val="2A2B39"/>
              </a:solidFill>
              <a:latin typeface="Arial"/>
              <a:ea typeface="Arial"/>
              <a:cs typeface="Arial"/>
              <a:sym typeface="Arial"/>
            </a:endParaRPr>
          </a:p>
        </p:txBody>
      </p:sp>
      <p:sp>
        <p:nvSpPr>
          <p:cNvPr id="1284" name="Google Shape;1284;p20"/>
          <p:cNvSpPr txBox="1"/>
          <p:nvPr/>
        </p:nvSpPr>
        <p:spPr>
          <a:xfrm>
            <a:off x="327401" y="1923784"/>
            <a:ext cx="1498734" cy="423899"/>
          </a:xfrm>
          <a:prstGeom prst="rect">
            <a:avLst/>
          </a:prstGeom>
          <a:noFill/>
          <a:ln>
            <a:noFill/>
          </a:ln>
        </p:spPr>
        <p:txBody>
          <a:bodyPr anchorCtr="0" anchor="t" bIns="0" lIns="0" spcFirstLastPara="1" rIns="0" wrap="square" tIns="0">
            <a:spAutoFit/>
          </a:bodyPr>
          <a:lstStyle/>
          <a:p>
            <a:pPr indent="0" lvl="0" marL="0" marR="0" rtl="0" algn="ctr">
              <a:lnSpc>
                <a:spcPct val="240000"/>
              </a:lnSpc>
              <a:spcBef>
                <a:spcPts val="0"/>
              </a:spcBef>
              <a:spcAft>
                <a:spcPts val="0"/>
              </a:spcAft>
              <a:buNone/>
            </a:pPr>
            <a:r>
              <a:rPr b="1" i="0" lang="es-CO" sz="1600" u="none" cap="none" strike="noStrike">
                <a:solidFill>
                  <a:srgbClr val="2A2B39"/>
                </a:solidFill>
                <a:latin typeface="Oi"/>
                <a:ea typeface="Oi"/>
                <a:cs typeface="Oi"/>
                <a:sym typeface="Oi"/>
              </a:rPr>
              <a:t>Formulación</a:t>
            </a:r>
            <a:endParaRPr/>
          </a:p>
        </p:txBody>
      </p:sp>
      <p:sp>
        <p:nvSpPr>
          <p:cNvPr id="1285" name="Google Shape;1285;p20"/>
          <p:cNvSpPr txBox="1"/>
          <p:nvPr/>
        </p:nvSpPr>
        <p:spPr>
          <a:xfrm>
            <a:off x="2253617" y="1912447"/>
            <a:ext cx="1498734" cy="423899"/>
          </a:xfrm>
          <a:prstGeom prst="rect">
            <a:avLst/>
          </a:prstGeom>
          <a:noFill/>
          <a:ln>
            <a:noFill/>
          </a:ln>
        </p:spPr>
        <p:txBody>
          <a:bodyPr anchorCtr="0" anchor="t" bIns="0" lIns="0" spcFirstLastPara="1" rIns="0" wrap="square" tIns="0">
            <a:spAutoFit/>
          </a:bodyPr>
          <a:lstStyle/>
          <a:p>
            <a:pPr indent="0" lvl="0" marL="0" marR="0" rtl="0" algn="ctr">
              <a:lnSpc>
                <a:spcPct val="240000"/>
              </a:lnSpc>
              <a:spcBef>
                <a:spcPts val="0"/>
              </a:spcBef>
              <a:spcAft>
                <a:spcPts val="0"/>
              </a:spcAft>
              <a:buNone/>
            </a:pPr>
            <a:r>
              <a:rPr b="1" i="0" lang="es-CO" sz="1600" u="none" cap="none" strike="noStrike">
                <a:solidFill>
                  <a:srgbClr val="2A2B39"/>
                </a:solidFill>
                <a:latin typeface="Oi"/>
                <a:ea typeface="Oi"/>
                <a:cs typeface="Oi"/>
                <a:sym typeface="Oi"/>
              </a:rPr>
              <a:t>Revisión</a:t>
            </a:r>
            <a:endParaRPr/>
          </a:p>
        </p:txBody>
      </p:sp>
      <p:sp>
        <p:nvSpPr>
          <p:cNvPr id="1286" name="Google Shape;1286;p20"/>
          <p:cNvSpPr txBox="1"/>
          <p:nvPr/>
        </p:nvSpPr>
        <p:spPr>
          <a:xfrm>
            <a:off x="4259952" y="1898171"/>
            <a:ext cx="1498734" cy="423899"/>
          </a:xfrm>
          <a:prstGeom prst="rect">
            <a:avLst/>
          </a:prstGeom>
          <a:noFill/>
          <a:ln>
            <a:noFill/>
          </a:ln>
        </p:spPr>
        <p:txBody>
          <a:bodyPr anchorCtr="0" anchor="t" bIns="0" lIns="0" spcFirstLastPara="1" rIns="0" wrap="square" tIns="0">
            <a:spAutoFit/>
          </a:bodyPr>
          <a:lstStyle/>
          <a:p>
            <a:pPr indent="0" lvl="0" marL="0" marR="0" rtl="0" algn="ctr">
              <a:lnSpc>
                <a:spcPct val="240000"/>
              </a:lnSpc>
              <a:spcBef>
                <a:spcPts val="0"/>
              </a:spcBef>
              <a:spcAft>
                <a:spcPts val="0"/>
              </a:spcAft>
              <a:buNone/>
            </a:pPr>
            <a:r>
              <a:rPr b="1" i="0" lang="es-CO" sz="1600" u="none" cap="none" strike="noStrike">
                <a:solidFill>
                  <a:srgbClr val="2A2B39"/>
                </a:solidFill>
                <a:latin typeface="Oi"/>
                <a:ea typeface="Oi"/>
                <a:cs typeface="Oi"/>
                <a:sym typeface="Oi"/>
              </a:rPr>
              <a:t>Registro</a:t>
            </a:r>
            <a:endParaRPr b="1" i="0" sz="1600" u="none" cap="none" strike="noStrike">
              <a:solidFill>
                <a:srgbClr val="2A2B39"/>
              </a:solidFill>
              <a:latin typeface="Oi"/>
              <a:ea typeface="Oi"/>
              <a:cs typeface="Oi"/>
              <a:sym typeface="Oi"/>
            </a:endParaRPr>
          </a:p>
        </p:txBody>
      </p:sp>
      <p:sp>
        <p:nvSpPr>
          <p:cNvPr id="1287" name="Google Shape;1287;p20"/>
          <p:cNvSpPr txBox="1"/>
          <p:nvPr/>
        </p:nvSpPr>
        <p:spPr>
          <a:xfrm>
            <a:off x="6055829" y="1924838"/>
            <a:ext cx="1498734" cy="423899"/>
          </a:xfrm>
          <a:prstGeom prst="rect">
            <a:avLst/>
          </a:prstGeom>
          <a:noFill/>
          <a:ln>
            <a:noFill/>
          </a:ln>
        </p:spPr>
        <p:txBody>
          <a:bodyPr anchorCtr="0" anchor="t" bIns="0" lIns="0" spcFirstLastPara="1" rIns="0" wrap="square" tIns="0">
            <a:spAutoFit/>
          </a:bodyPr>
          <a:lstStyle/>
          <a:p>
            <a:pPr indent="0" lvl="0" marL="0" marR="0" rtl="0" algn="ctr">
              <a:lnSpc>
                <a:spcPct val="240000"/>
              </a:lnSpc>
              <a:spcBef>
                <a:spcPts val="0"/>
              </a:spcBef>
              <a:spcAft>
                <a:spcPts val="0"/>
              </a:spcAft>
              <a:buNone/>
            </a:pPr>
            <a:r>
              <a:rPr b="1" i="0" lang="es-CO" sz="1600" u="none" cap="none" strike="noStrike">
                <a:solidFill>
                  <a:srgbClr val="2A2B39"/>
                </a:solidFill>
                <a:latin typeface="Oi"/>
                <a:ea typeface="Oi"/>
                <a:cs typeface="Oi"/>
                <a:sym typeface="Oi"/>
              </a:rPr>
              <a:t>Ejecución</a:t>
            </a:r>
            <a:endParaRPr b="1" i="0" sz="1600" u="none" cap="none" strike="noStrike">
              <a:solidFill>
                <a:srgbClr val="2A2B39"/>
              </a:solidFill>
              <a:latin typeface="Oi"/>
              <a:ea typeface="Oi"/>
              <a:cs typeface="Oi"/>
              <a:sym typeface="Oi"/>
            </a:endParaRPr>
          </a:p>
        </p:txBody>
      </p:sp>
      <p:sp>
        <p:nvSpPr>
          <p:cNvPr id="1288" name="Google Shape;1288;p20"/>
          <p:cNvSpPr txBox="1"/>
          <p:nvPr/>
        </p:nvSpPr>
        <p:spPr>
          <a:xfrm>
            <a:off x="7933661" y="1913965"/>
            <a:ext cx="1498734" cy="423899"/>
          </a:xfrm>
          <a:prstGeom prst="rect">
            <a:avLst/>
          </a:prstGeom>
          <a:noFill/>
          <a:ln>
            <a:noFill/>
          </a:ln>
        </p:spPr>
        <p:txBody>
          <a:bodyPr anchorCtr="0" anchor="t" bIns="0" lIns="0" spcFirstLastPara="1" rIns="0" wrap="square" tIns="0">
            <a:spAutoFit/>
          </a:bodyPr>
          <a:lstStyle/>
          <a:p>
            <a:pPr indent="0" lvl="0" marL="0" marR="0" rtl="0" algn="ctr">
              <a:lnSpc>
                <a:spcPct val="240000"/>
              </a:lnSpc>
              <a:spcBef>
                <a:spcPts val="0"/>
              </a:spcBef>
              <a:spcAft>
                <a:spcPts val="0"/>
              </a:spcAft>
              <a:buNone/>
            </a:pPr>
            <a:r>
              <a:rPr b="1" i="0" lang="es-CO" sz="1600" u="none" cap="none" strike="noStrike">
                <a:solidFill>
                  <a:srgbClr val="2A2B39"/>
                </a:solidFill>
                <a:latin typeface="Oi"/>
                <a:ea typeface="Oi"/>
                <a:cs typeface="Oi"/>
                <a:sym typeface="Oi"/>
              </a:rPr>
              <a:t>Seguimiento</a:t>
            </a:r>
            <a:endParaRPr b="1" i="0" sz="1600" u="none" cap="none" strike="noStrike">
              <a:solidFill>
                <a:srgbClr val="2A2B39"/>
              </a:solidFill>
              <a:latin typeface="Oi"/>
              <a:ea typeface="Oi"/>
              <a:cs typeface="Oi"/>
              <a:sym typeface="Oi"/>
            </a:endParaRPr>
          </a:p>
        </p:txBody>
      </p:sp>
      <p:sp>
        <p:nvSpPr>
          <p:cNvPr id="1289" name="Google Shape;1289;p20"/>
          <p:cNvSpPr txBox="1"/>
          <p:nvPr/>
        </p:nvSpPr>
        <p:spPr>
          <a:xfrm>
            <a:off x="9969753" y="1871187"/>
            <a:ext cx="1498734" cy="423899"/>
          </a:xfrm>
          <a:prstGeom prst="rect">
            <a:avLst/>
          </a:prstGeom>
          <a:noFill/>
          <a:ln>
            <a:noFill/>
          </a:ln>
        </p:spPr>
        <p:txBody>
          <a:bodyPr anchorCtr="0" anchor="t" bIns="0" lIns="0" spcFirstLastPara="1" rIns="0" wrap="square" tIns="0">
            <a:spAutoFit/>
          </a:bodyPr>
          <a:lstStyle/>
          <a:p>
            <a:pPr indent="0" lvl="0" marL="0" marR="0" rtl="0" algn="ctr">
              <a:lnSpc>
                <a:spcPct val="240000"/>
              </a:lnSpc>
              <a:spcBef>
                <a:spcPts val="0"/>
              </a:spcBef>
              <a:spcAft>
                <a:spcPts val="0"/>
              </a:spcAft>
              <a:buNone/>
            </a:pPr>
            <a:r>
              <a:rPr b="1" i="0" lang="es-CO" sz="1600" u="none" cap="none" strike="noStrike">
                <a:solidFill>
                  <a:srgbClr val="2A2B39"/>
                </a:solidFill>
                <a:latin typeface="Oi"/>
                <a:ea typeface="Oi"/>
                <a:cs typeface="Oi"/>
                <a:sym typeface="Oi"/>
              </a:rPr>
              <a:t>Verificación</a:t>
            </a:r>
            <a:endParaRPr b="1" i="0" sz="1600" u="none" cap="none" strike="noStrike">
              <a:solidFill>
                <a:srgbClr val="2A2B39"/>
              </a:solidFill>
              <a:latin typeface="Oi"/>
              <a:ea typeface="Oi"/>
              <a:cs typeface="Oi"/>
              <a:sym typeface="Oi"/>
            </a:endParaRPr>
          </a:p>
        </p:txBody>
      </p:sp>
      <p:grpSp>
        <p:nvGrpSpPr>
          <p:cNvPr id="1290" name="Google Shape;1290;p20"/>
          <p:cNvGrpSpPr/>
          <p:nvPr/>
        </p:nvGrpSpPr>
        <p:grpSpPr>
          <a:xfrm>
            <a:off x="162183" y="4964493"/>
            <a:ext cx="561487" cy="731337"/>
            <a:chOff x="0" y="-192188"/>
            <a:chExt cx="1380939" cy="1573127"/>
          </a:xfrm>
        </p:grpSpPr>
        <p:grpSp>
          <p:nvGrpSpPr>
            <p:cNvPr id="1291" name="Google Shape;1291;p20"/>
            <p:cNvGrpSpPr/>
            <p:nvPr/>
          </p:nvGrpSpPr>
          <p:grpSpPr>
            <a:xfrm>
              <a:off x="0" y="0"/>
              <a:ext cx="1380939" cy="1380939"/>
              <a:chOff x="0" y="0"/>
              <a:chExt cx="812800" cy="812800"/>
            </a:xfrm>
          </p:grpSpPr>
          <p:sp>
            <p:nvSpPr>
              <p:cNvPr id="1292" name="Google Shape;129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5FA"/>
              </a:solidFill>
              <a:ln cap="sq" cmpd="sng" w="38100">
                <a:solidFill>
                  <a:srgbClr val="2A2B3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3" name="Google Shape;1293;p2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63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94" name="Google Shape;1294;p20"/>
            <p:cNvSpPr txBox="1"/>
            <p:nvPr/>
          </p:nvSpPr>
          <p:spPr>
            <a:xfrm>
              <a:off x="366313" y="-192188"/>
              <a:ext cx="746209" cy="1503513"/>
            </a:xfrm>
            <a:prstGeom prst="rect">
              <a:avLst/>
            </a:prstGeom>
            <a:noFill/>
            <a:ln>
              <a:noFill/>
            </a:ln>
          </p:spPr>
          <p:txBody>
            <a:bodyPr anchorCtr="0" anchor="t" bIns="0" lIns="0" spcFirstLastPara="1" rIns="0" wrap="square" tIns="0">
              <a:spAutoFit/>
            </a:bodyPr>
            <a:lstStyle/>
            <a:p>
              <a:pPr indent="0" lvl="0" marL="0" marR="0" rtl="0" algn="ctr">
                <a:lnSpc>
                  <a:spcPct val="166944"/>
                </a:lnSpc>
                <a:spcBef>
                  <a:spcPts val="0"/>
                </a:spcBef>
                <a:spcAft>
                  <a:spcPts val="0"/>
                </a:spcAft>
                <a:buNone/>
              </a:pPr>
              <a:r>
                <a:rPr b="0" i="0" lang="es-CO" sz="3600" u="none" cap="none" strike="noStrike">
                  <a:solidFill>
                    <a:srgbClr val="2A2B39"/>
                  </a:solidFill>
                  <a:latin typeface="Oi"/>
                  <a:ea typeface="Oi"/>
                  <a:cs typeface="Oi"/>
                  <a:sym typeface="Oi"/>
                </a:rPr>
                <a:t>1</a:t>
              </a:r>
              <a:endParaRPr/>
            </a:p>
          </p:txBody>
        </p:sp>
      </p:grpSp>
      <p:grpSp>
        <p:nvGrpSpPr>
          <p:cNvPr id="1295" name="Google Shape;1295;p20"/>
          <p:cNvGrpSpPr/>
          <p:nvPr/>
        </p:nvGrpSpPr>
        <p:grpSpPr>
          <a:xfrm>
            <a:off x="1982448" y="4897184"/>
            <a:ext cx="691728" cy="767520"/>
            <a:chOff x="0" y="-302535"/>
            <a:chExt cx="1380939" cy="1683474"/>
          </a:xfrm>
        </p:grpSpPr>
        <p:grpSp>
          <p:nvGrpSpPr>
            <p:cNvPr id="1296" name="Google Shape;1296;p20"/>
            <p:cNvGrpSpPr/>
            <p:nvPr/>
          </p:nvGrpSpPr>
          <p:grpSpPr>
            <a:xfrm>
              <a:off x="0" y="0"/>
              <a:ext cx="1380939" cy="1380939"/>
              <a:chOff x="0" y="0"/>
              <a:chExt cx="812800" cy="812800"/>
            </a:xfrm>
          </p:grpSpPr>
          <p:sp>
            <p:nvSpPr>
              <p:cNvPr id="1297" name="Google Shape;129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6C5CB"/>
              </a:solidFill>
              <a:ln cap="sq" cmpd="sng" w="38100">
                <a:solidFill>
                  <a:srgbClr val="2A2B3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8" name="Google Shape;1298;p2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54428"/>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99" name="Google Shape;1299;p20"/>
            <p:cNvSpPr txBox="1"/>
            <p:nvPr/>
          </p:nvSpPr>
          <p:spPr>
            <a:xfrm>
              <a:off x="335017" y="-302535"/>
              <a:ext cx="707443" cy="1533125"/>
            </a:xfrm>
            <a:prstGeom prst="rect">
              <a:avLst/>
            </a:prstGeom>
            <a:noFill/>
            <a:ln>
              <a:noFill/>
            </a:ln>
          </p:spPr>
          <p:txBody>
            <a:bodyPr anchorCtr="0" anchor="t" bIns="0" lIns="0" spcFirstLastPara="1" rIns="0" wrap="square" tIns="0">
              <a:spAutoFit/>
            </a:bodyPr>
            <a:lstStyle/>
            <a:p>
              <a:pPr indent="0" lvl="0" marL="0" marR="0" rtl="0" algn="ctr">
                <a:lnSpc>
                  <a:spcPct val="166944"/>
                </a:lnSpc>
                <a:spcBef>
                  <a:spcPts val="0"/>
                </a:spcBef>
                <a:spcAft>
                  <a:spcPts val="0"/>
                </a:spcAft>
                <a:buNone/>
              </a:pPr>
              <a:r>
                <a:rPr b="0" i="0" lang="es-CO" sz="3600" u="none" cap="none" strike="noStrike">
                  <a:solidFill>
                    <a:srgbClr val="2A2B39"/>
                  </a:solidFill>
                  <a:latin typeface="Oi"/>
                  <a:ea typeface="Oi"/>
                  <a:cs typeface="Oi"/>
                  <a:sym typeface="Oi"/>
                </a:rPr>
                <a:t>2</a:t>
              </a:r>
              <a:endParaRPr/>
            </a:p>
          </p:txBody>
        </p:sp>
      </p:grpSp>
      <p:grpSp>
        <p:nvGrpSpPr>
          <p:cNvPr id="1300" name="Google Shape;1300;p20"/>
          <p:cNvGrpSpPr/>
          <p:nvPr/>
        </p:nvGrpSpPr>
        <p:grpSpPr>
          <a:xfrm>
            <a:off x="4013380" y="4894946"/>
            <a:ext cx="691728" cy="725164"/>
            <a:chOff x="0" y="-209631"/>
            <a:chExt cx="1380939" cy="1590570"/>
          </a:xfrm>
        </p:grpSpPr>
        <p:grpSp>
          <p:nvGrpSpPr>
            <p:cNvPr id="1301" name="Google Shape;1301;p20"/>
            <p:cNvGrpSpPr/>
            <p:nvPr/>
          </p:nvGrpSpPr>
          <p:grpSpPr>
            <a:xfrm>
              <a:off x="0" y="0"/>
              <a:ext cx="1380939" cy="1380939"/>
              <a:chOff x="0" y="0"/>
              <a:chExt cx="812800" cy="812800"/>
            </a:xfrm>
          </p:grpSpPr>
          <p:sp>
            <p:nvSpPr>
              <p:cNvPr id="1302" name="Google Shape;130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D175"/>
              </a:solidFill>
              <a:ln cap="sq" cmpd="sng" w="38100">
                <a:solidFill>
                  <a:srgbClr val="2A2B3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3" name="Google Shape;1303;p2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54428"/>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04" name="Google Shape;1304;p20"/>
            <p:cNvSpPr txBox="1"/>
            <p:nvPr/>
          </p:nvSpPr>
          <p:spPr>
            <a:xfrm>
              <a:off x="365352" y="-209631"/>
              <a:ext cx="707443" cy="1533125"/>
            </a:xfrm>
            <a:prstGeom prst="rect">
              <a:avLst/>
            </a:prstGeom>
            <a:noFill/>
            <a:ln>
              <a:noFill/>
            </a:ln>
          </p:spPr>
          <p:txBody>
            <a:bodyPr anchorCtr="0" anchor="t" bIns="0" lIns="0" spcFirstLastPara="1" rIns="0" wrap="square" tIns="0">
              <a:spAutoFit/>
            </a:bodyPr>
            <a:lstStyle/>
            <a:p>
              <a:pPr indent="0" lvl="0" marL="0" marR="0" rtl="0" algn="ctr">
                <a:lnSpc>
                  <a:spcPct val="166944"/>
                </a:lnSpc>
                <a:spcBef>
                  <a:spcPts val="0"/>
                </a:spcBef>
                <a:spcAft>
                  <a:spcPts val="0"/>
                </a:spcAft>
                <a:buNone/>
              </a:pPr>
              <a:r>
                <a:rPr b="0" i="0" lang="es-CO" sz="3600" u="none" cap="none" strike="noStrike">
                  <a:solidFill>
                    <a:srgbClr val="2A2B39"/>
                  </a:solidFill>
                  <a:latin typeface="Oi"/>
                  <a:ea typeface="Oi"/>
                  <a:cs typeface="Oi"/>
                  <a:sym typeface="Oi"/>
                </a:rPr>
                <a:t>3</a:t>
              </a:r>
              <a:endParaRPr/>
            </a:p>
          </p:txBody>
        </p:sp>
      </p:grpSp>
      <p:grpSp>
        <p:nvGrpSpPr>
          <p:cNvPr id="1305" name="Google Shape;1305;p20"/>
          <p:cNvGrpSpPr/>
          <p:nvPr/>
        </p:nvGrpSpPr>
        <p:grpSpPr>
          <a:xfrm>
            <a:off x="5968783" y="4865431"/>
            <a:ext cx="691728" cy="727678"/>
            <a:chOff x="0" y="-215146"/>
            <a:chExt cx="1380939" cy="1596085"/>
          </a:xfrm>
        </p:grpSpPr>
        <p:grpSp>
          <p:nvGrpSpPr>
            <p:cNvPr id="1306" name="Google Shape;1306;p20"/>
            <p:cNvGrpSpPr/>
            <p:nvPr/>
          </p:nvGrpSpPr>
          <p:grpSpPr>
            <a:xfrm>
              <a:off x="0" y="0"/>
              <a:ext cx="1380939" cy="1380939"/>
              <a:chOff x="0" y="0"/>
              <a:chExt cx="812800" cy="812800"/>
            </a:xfrm>
          </p:grpSpPr>
          <p:sp>
            <p:nvSpPr>
              <p:cNvPr id="1307" name="Google Shape;130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A68"/>
              </a:solidFill>
              <a:ln cap="sq" cmpd="sng" w="38100">
                <a:solidFill>
                  <a:srgbClr val="2A2B3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8" name="Google Shape;1308;p2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54428"/>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09" name="Google Shape;1309;p20"/>
            <p:cNvSpPr txBox="1"/>
            <p:nvPr/>
          </p:nvSpPr>
          <p:spPr>
            <a:xfrm>
              <a:off x="336748" y="-215146"/>
              <a:ext cx="707443" cy="1533125"/>
            </a:xfrm>
            <a:prstGeom prst="rect">
              <a:avLst/>
            </a:prstGeom>
            <a:noFill/>
            <a:ln>
              <a:noFill/>
            </a:ln>
          </p:spPr>
          <p:txBody>
            <a:bodyPr anchorCtr="0" anchor="t" bIns="0" lIns="0" spcFirstLastPara="1" rIns="0" wrap="square" tIns="0">
              <a:spAutoFit/>
            </a:bodyPr>
            <a:lstStyle/>
            <a:p>
              <a:pPr indent="0" lvl="0" marL="0" marR="0" rtl="0" algn="ctr">
                <a:lnSpc>
                  <a:spcPct val="166944"/>
                </a:lnSpc>
                <a:spcBef>
                  <a:spcPts val="0"/>
                </a:spcBef>
                <a:spcAft>
                  <a:spcPts val="0"/>
                </a:spcAft>
                <a:buNone/>
              </a:pPr>
              <a:r>
                <a:rPr b="0" i="0" lang="es-CO" sz="3600" u="none" cap="none" strike="noStrike">
                  <a:solidFill>
                    <a:srgbClr val="2A2B39"/>
                  </a:solidFill>
                  <a:latin typeface="Oi"/>
                  <a:ea typeface="Oi"/>
                  <a:cs typeface="Oi"/>
                  <a:sym typeface="Oi"/>
                </a:rPr>
                <a:t>4</a:t>
              </a:r>
              <a:endParaRPr/>
            </a:p>
          </p:txBody>
        </p:sp>
      </p:grpSp>
      <p:grpSp>
        <p:nvGrpSpPr>
          <p:cNvPr id="1310" name="Google Shape;1310;p20"/>
          <p:cNvGrpSpPr/>
          <p:nvPr/>
        </p:nvGrpSpPr>
        <p:grpSpPr>
          <a:xfrm>
            <a:off x="7742801" y="4835227"/>
            <a:ext cx="691728" cy="754193"/>
            <a:chOff x="0" y="-273303"/>
            <a:chExt cx="1380939" cy="1654242"/>
          </a:xfrm>
        </p:grpSpPr>
        <p:grpSp>
          <p:nvGrpSpPr>
            <p:cNvPr id="1311" name="Google Shape;1311;p20"/>
            <p:cNvGrpSpPr/>
            <p:nvPr/>
          </p:nvGrpSpPr>
          <p:grpSpPr>
            <a:xfrm>
              <a:off x="0" y="0"/>
              <a:ext cx="1380939" cy="1380939"/>
              <a:chOff x="0" y="0"/>
              <a:chExt cx="812800" cy="812800"/>
            </a:xfrm>
          </p:grpSpPr>
          <p:sp>
            <p:nvSpPr>
              <p:cNvPr id="1312" name="Google Shape;131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ADF"/>
              </a:solidFill>
              <a:ln cap="sq" cmpd="sng" w="38100">
                <a:solidFill>
                  <a:srgbClr val="2A2B3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3" name="Google Shape;1313;p2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54428"/>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14" name="Google Shape;1314;p20"/>
            <p:cNvSpPr txBox="1"/>
            <p:nvPr/>
          </p:nvSpPr>
          <p:spPr>
            <a:xfrm>
              <a:off x="398394" y="-273303"/>
              <a:ext cx="707443" cy="1533125"/>
            </a:xfrm>
            <a:prstGeom prst="rect">
              <a:avLst/>
            </a:prstGeom>
            <a:noFill/>
            <a:ln>
              <a:noFill/>
            </a:ln>
          </p:spPr>
          <p:txBody>
            <a:bodyPr anchorCtr="0" anchor="t" bIns="0" lIns="0" spcFirstLastPara="1" rIns="0" wrap="square" tIns="0">
              <a:spAutoFit/>
            </a:bodyPr>
            <a:lstStyle/>
            <a:p>
              <a:pPr indent="0" lvl="0" marL="0" marR="0" rtl="0" algn="ctr">
                <a:lnSpc>
                  <a:spcPct val="166944"/>
                </a:lnSpc>
                <a:spcBef>
                  <a:spcPts val="0"/>
                </a:spcBef>
                <a:spcAft>
                  <a:spcPts val="0"/>
                </a:spcAft>
                <a:buNone/>
              </a:pPr>
              <a:r>
                <a:rPr b="0" i="0" lang="es-CO" sz="3600" u="none" cap="none" strike="noStrike">
                  <a:solidFill>
                    <a:srgbClr val="2A2B39"/>
                  </a:solidFill>
                  <a:latin typeface="Oi"/>
                  <a:ea typeface="Oi"/>
                  <a:cs typeface="Oi"/>
                  <a:sym typeface="Oi"/>
                </a:rPr>
                <a:t>5</a:t>
              </a:r>
              <a:endParaRPr/>
            </a:p>
          </p:txBody>
        </p:sp>
      </p:grpSp>
      <p:grpSp>
        <p:nvGrpSpPr>
          <p:cNvPr id="1315" name="Google Shape;1315;p20"/>
          <p:cNvGrpSpPr/>
          <p:nvPr/>
        </p:nvGrpSpPr>
        <p:grpSpPr>
          <a:xfrm>
            <a:off x="10961815" y="4878538"/>
            <a:ext cx="691728" cy="739279"/>
            <a:chOff x="0" y="-240591"/>
            <a:chExt cx="1380939" cy="1621530"/>
          </a:xfrm>
        </p:grpSpPr>
        <p:grpSp>
          <p:nvGrpSpPr>
            <p:cNvPr id="1316" name="Google Shape;1316;p20"/>
            <p:cNvGrpSpPr/>
            <p:nvPr/>
          </p:nvGrpSpPr>
          <p:grpSpPr>
            <a:xfrm>
              <a:off x="0" y="0"/>
              <a:ext cx="1380939" cy="1380939"/>
              <a:chOff x="0" y="0"/>
              <a:chExt cx="812800" cy="812800"/>
            </a:xfrm>
          </p:grpSpPr>
          <p:sp>
            <p:nvSpPr>
              <p:cNvPr id="1317" name="Google Shape;131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5FA"/>
              </a:solidFill>
              <a:ln cap="sq" cmpd="sng" w="38100">
                <a:solidFill>
                  <a:srgbClr val="2A2B3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8" name="Google Shape;1318;p2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63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19" name="Google Shape;1319;p20"/>
            <p:cNvSpPr txBox="1"/>
            <p:nvPr/>
          </p:nvSpPr>
          <p:spPr>
            <a:xfrm>
              <a:off x="405583" y="-240591"/>
              <a:ext cx="707443" cy="1533125"/>
            </a:xfrm>
            <a:prstGeom prst="rect">
              <a:avLst/>
            </a:prstGeom>
            <a:noFill/>
            <a:ln>
              <a:noFill/>
            </a:ln>
          </p:spPr>
          <p:txBody>
            <a:bodyPr anchorCtr="0" anchor="t" bIns="0" lIns="0" spcFirstLastPara="1" rIns="0" wrap="square" tIns="0">
              <a:spAutoFit/>
            </a:bodyPr>
            <a:lstStyle/>
            <a:p>
              <a:pPr indent="0" lvl="0" marL="0" marR="0" rtl="0" algn="ctr">
                <a:lnSpc>
                  <a:spcPct val="166944"/>
                </a:lnSpc>
                <a:spcBef>
                  <a:spcPts val="0"/>
                </a:spcBef>
                <a:spcAft>
                  <a:spcPts val="0"/>
                </a:spcAft>
                <a:buNone/>
              </a:pPr>
              <a:r>
                <a:rPr b="0" i="0" lang="es-CO" sz="3600" u="none" cap="none" strike="noStrike">
                  <a:solidFill>
                    <a:srgbClr val="2A2B39"/>
                  </a:solidFill>
                  <a:latin typeface="Oi"/>
                  <a:ea typeface="Oi"/>
                  <a:cs typeface="Oi"/>
                  <a:sym typeface="Oi"/>
                </a:rPr>
                <a:t>6</a:t>
              </a:r>
              <a:endParaRPr/>
            </a:p>
          </p:txBody>
        </p:sp>
      </p:grpSp>
      <p:cxnSp>
        <p:nvCxnSpPr>
          <p:cNvPr id="1320" name="Google Shape;1320;p20"/>
          <p:cNvCxnSpPr/>
          <p:nvPr/>
        </p:nvCxnSpPr>
        <p:spPr>
          <a:xfrm flipH="1" rot="10800000">
            <a:off x="1268085" y="1506641"/>
            <a:ext cx="1406092" cy="23142"/>
          </a:xfrm>
          <a:prstGeom prst="straightConnector1">
            <a:avLst/>
          </a:prstGeom>
          <a:noFill/>
          <a:ln cap="rnd" cmpd="sng" w="47625">
            <a:solidFill>
              <a:srgbClr val="2A2B39"/>
            </a:solidFill>
            <a:prstDash val="dash"/>
            <a:round/>
            <a:headEnd len="sm" w="sm" type="none"/>
            <a:tailEnd len="med" w="med" type="triangle"/>
          </a:ln>
        </p:spPr>
      </p:cxnSp>
      <p:cxnSp>
        <p:nvCxnSpPr>
          <p:cNvPr id="1321" name="Google Shape;1321;p20"/>
          <p:cNvCxnSpPr/>
          <p:nvPr/>
        </p:nvCxnSpPr>
        <p:spPr>
          <a:xfrm flipH="1" rot="10800000">
            <a:off x="3534997" y="1495070"/>
            <a:ext cx="1406092" cy="23142"/>
          </a:xfrm>
          <a:prstGeom prst="straightConnector1">
            <a:avLst/>
          </a:prstGeom>
          <a:noFill/>
          <a:ln cap="rnd" cmpd="sng" w="47625">
            <a:solidFill>
              <a:srgbClr val="2A2B39"/>
            </a:solidFill>
            <a:prstDash val="dash"/>
            <a:round/>
            <a:headEnd len="sm" w="sm" type="none"/>
            <a:tailEnd len="med" w="med" type="triangle"/>
          </a:ln>
        </p:spPr>
      </p:cxnSp>
      <p:cxnSp>
        <p:nvCxnSpPr>
          <p:cNvPr id="1322" name="Google Shape;1322;p20"/>
          <p:cNvCxnSpPr/>
          <p:nvPr/>
        </p:nvCxnSpPr>
        <p:spPr>
          <a:xfrm flipH="1" rot="10800000">
            <a:off x="5464444" y="1479446"/>
            <a:ext cx="1406092" cy="23142"/>
          </a:xfrm>
          <a:prstGeom prst="straightConnector1">
            <a:avLst/>
          </a:prstGeom>
          <a:noFill/>
          <a:ln cap="rnd" cmpd="sng" w="47625">
            <a:solidFill>
              <a:srgbClr val="2A2B39"/>
            </a:solidFill>
            <a:prstDash val="dash"/>
            <a:round/>
            <a:headEnd len="sm" w="sm" type="none"/>
            <a:tailEnd len="med" w="med" type="triangle"/>
          </a:ln>
        </p:spPr>
      </p:cxnSp>
      <p:cxnSp>
        <p:nvCxnSpPr>
          <p:cNvPr id="1323" name="Google Shape;1323;p20"/>
          <p:cNvCxnSpPr/>
          <p:nvPr/>
        </p:nvCxnSpPr>
        <p:spPr>
          <a:xfrm flipH="1" rot="10800000">
            <a:off x="7492268" y="1462702"/>
            <a:ext cx="1406092" cy="23142"/>
          </a:xfrm>
          <a:prstGeom prst="straightConnector1">
            <a:avLst/>
          </a:prstGeom>
          <a:noFill/>
          <a:ln cap="rnd" cmpd="sng" w="47625">
            <a:solidFill>
              <a:srgbClr val="2A2B39"/>
            </a:solidFill>
            <a:prstDash val="dash"/>
            <a:round/>
            <a:headEnd len="sm" w="sm" type="none"/>
            <a:tailEnd len="med" w="med" type="triangle"/>
          </a:ln>
        </p:spPr>
      </p:cxnSp>
      <p:cxnSp>
        <p:nvCxnSpPr>
          <p:cNvPr id="1324" name="Google Shape;1324;p20"/>
          <p:cNvCxnSpPr/>
          <p:nvPr/>
        </p:nvCxnSpPr>
        <p:spPr>
          <a:xfrm flipH="1" rot="10800000">
            <a:off x="9346978" y="1434494"/>
            <a:ext cx="1406092" cy="23142"/>
          </a:xfrm>
          <a:prstGeom prst="straightConnector1">
            <a:avLst/>
          </a:prstGeom>
          <a:noFill/>
          <a:ln cap="rnd" cmpd="sng" w="47625">
            <a:solidFill>
              <a:srgbClr val="2A2B39"/>
            </a:solidFill>
            <a:prstDash val="dash"/>
            <a:round/>
            <a:headEnd len="sm" w="sm" type="none"/>
            <a:tailEnd len="med" w="med" type="triangle"/>
          </a:ln>
        </p:spPr>
      </p:cxnSp>
      <p:pic>
        <p:nvPicPr>
          <p:cNvPr id="1325" name="Google Shape;1325;p20"/>
          <p:cNvPicPr preferRelativeResize="0"/>
          <p:nvPr/>
        </p:nvPicPr>
        <p:blipFill rotWithShape="1">
          <a:blip r:embed="rId3">
            <a:alphaModFix/>
          </a:blip>
          <a:srcRect b="0" l="0" r="0" t="0"/>
          <a:stretch/>
        </p:blipFill>
        <p:spPr>
          <a:xfrm>
            <a:off x="10961815" y="645453"/>
            <a:ext cx="1046680" cy="9021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grpSp>
        <p:nvGrpSpPr>
          <p:cNvPr id="1330" name="Google Shape;1330;p101"/>
          <p:cNvGrpSpPr/>
          <p:nvPr/>
        </p:nvGrpSpPr>
        <p:grpSpPr>
          <a:xfrm>
            <a:off x="8785730" y="974176"/>
            <a:ext cx="3251280" cy="1200329"/>
            <a:chOff x="-3810" y="0"/>
            <a:chExt cx="3563021" cy="1558090"/>
          </a:xfrm>
        </p:grpSpPr>
        <p:sp>
          <p:nvSpPr>
            <p:cNvPr id="1331" name="Google Shape;1331;p101"/>
            <p:cNvSpPr/>
            <p:nvPr/>
          </p:nvSpPr>
          <p:spPr>
            <a:xfrm>
              <a:off x="38100" y="44450"/>
              <a:ext cx="3521111" cy="1513640"/>
            </a:xfrm>
            <a:custGeom>
              <a:rect b="b" l="l" r="r" t="t"/>
              <a:pathLst>
                <a:path extrusionOk="0" h="1513640" w="3521111">
                  <a:moveTo>
                    <a:pt x="2540" y="1483160"/>
                  </a:moveTo>
                  <a:cubicBezTo>
                    <a:pt x="0" y="1492050"/>
                    <a:pt x="5080" y="1498400"/>
                    <a:pt x="23837" y="1499670"/>
                  </a:cubicBezTo>
                  <a:cubicBezTo>
                    <a:pt x="45503" y="1500940"/>
                    <a:pt x="64461" y="1500940"/>
                    <a:pt x="86127" y="1500940"/>
                  </a:cubicBezTo>
                  <a:cubicBezTo>
                    <a:pt x="172792" y="1502210"/>
                    <a:pt x="259457" y="1502210"/>
                    <a:pt x="348830" y="1503480"/>
                  </a:cubicBezTo>
                  <a:cubicBezTo>
                    <a:pt x="397578" y="1504750"/>
                    <a:pt x="446327" y="1506020"/>
                    <a:pt x="492368" y="1507290"/>
                  </a:cubicBezTo>
                  <a:cubicBezTo>
                    <a:pt x="573616" y="1508560"/>
                    <a:pt x="652156" y="1508560"/>
                    <a:pt x="733404" y="1509830"/>
                  </a:cubicBezTo>
                  <a:cubicBezTo>
                    <a:pt x="765903" y="1509830"/>
                    <a:pt x="795694" y="1509830"/>
                    <a:pt x="828194" y="1508560"/>
                  </a:cubicBezTo>
                  <a:cubicBezTo>
                    <a:pt x="841735" y="1508560"/>
                    <a:pt x="857985" y="1507290"/>
                    <a:pt x="871526" y="1507290"/>
                  </a:cubicBezTo>
                  <a:cubicBezTo>
                    <a:pt x="925691" y="1508560"/>
                    <a:pt x="2009000" y="1499670"/>
                    <a:pt x="2063165" y="1500940"/>
                  </a:cubicBezTo>
                  <a:cubicBezTo>
                    <a:pt x="2138996" y="1502210"/>
                    <a:pt x="2347533" y="1502210"/>
                    <a:pt x="2423365" y="1502210"/>
                  </a:cubicBezTo>
                  <a:cubicBezTo>
                    <a:pt x="2453156" y="1502210"/>
                    <a:pt x="2480239" y="1500940"/>
                    <a:pt x="2510030" y="1500940"/>
                  </a:cubicBezTo>
                  <a:lnTo>
                    <a:pt x="2656276" y="1504750"/>
                  </a:lnTo>
                  <a:cubicBezTo>
                    <a:pt x="2761899" y="1507290"/>
                    <a:pt x="2864813" y="1504750"/>
                    <a:pt x="2970436" y="1508560"/>
                  </a:cubicBezTo>
                  <a:cubicBezTo>
                    <a:pt x="3146473" y="1513640"/>
                    <a:pt x="3325219" y="1507290"/>
                    <a:pt x="3456341" y="1512370"/>
                  </a:cubicBezTo>
                  <a:cubicBezTo>
                    <a:pt x="3476661" y="1513640"/>
                    <a:pt x="3496982" y="1512370"/>
                    <a:pt x="3519841" y="1512370"/>
                  </a:cubicBezTo>
                  <a:lnTo>
                    <a:pt x="3519841" y="1452680"/>
                  </a:lnTo>
                  <a:cubicBezTo>
                    <a:pt x="3518571" y="1392058"/>
                    <a:pt x="3517302" y="1338075"/>
                    <a:pt x="3517302" y="1280717"/>
                  </a:cubicBezTo>
                  <a:cubicBezTo>
                    <a:pt x="3517302" y="1214363"/>
                    <a:pt x="3521111" y="1146883"/>
                    <a:pt x="3514761" y="1080529"/>
                  </a:cubicBezTo>
                  <a:cubicBezTo>
                    <a:pt x="3507141" y="1036667"/>
                    <a:pt x="3495711" y="171807"/>
                    <a:pt x="3495711" y="127945"/>
                  </a:cubicBezTo>
                  <a:cubicBezTo>
                    <a:pt x="3493171" y="97580"/>
                    <a:pt x="3491902" y="66089"/>
                    <a:pt x="3489361" y="35724"/>
                  </a:cubicBezTo>
                  <a:cubicBezTo>
                    <a:pt x="3489361" y="26726"/>
                    <a:pt x="3488091" y="17729"/>
                    <a:pt x="3486821" y="6350"/>
                  </a:cubicBezTo>
                  <a:cubicBezTo>
                    <a:pt x="3476661" y="3810"/>
                    <a:pt x="3467771" y="2540"/>
                    <a:pt x="3457611" y="1270"/>
                  </a:cubicBezTo>
                  <a:cubicBezTo>
                    <a:pt x="3449991" y="0"/>
                    <a:pt x="3442371" y="1270"/>
                    <a:pt x="3436021" y="1270"/>
                  </a:cubicBezTo>
                  <a:lnTo>
                    <a:pt x="10296" y="6350"/>
                  </a:lnTo>
                  <a:lnTo>
                    <a:pt x="2540" y="1483160"/>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2" name="Google Shape;1332;p101"/>
            <p:cNvSpPr/>
            <p:nvPr/>
          </p:nvSpPr>
          <p:spPr>
            <a:xfrm>
              <a:off x="11430" y="16510"/>
              <a:ext cx="3496981" cy="1503480"/>
            </a:xfrm>
            <a:custGeom>
              <a:rect b="b" l="l" r="r" t="t"/>
              <a:pathLst>
                <a:path extrusionOk="0" h="1503480" w="3496981">
                  <a:moveTo>
                    <a:pt x="3496981" y="1503480"/>
                  </a:moveTo>
                  <a:lnTo>
                    <a:pt x="0" y="1495860"/>
                  </a:lnTo>
                  <a:lnTo>
                    <a:pt x="0" y="533770"/>
                  </a:lnTo>
                  <a:lnTo>
                    <a:pt x="7620" y="20320"/>
                  </a:lnTo>
                  <a:lnTo>
                    <a:pt x="1751301" y="0"/>
                  </a:lnTo>
                  <a:lnTo>
                    <a:pt x="3475392" y="8890"/>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3" name="Google Shape;1333;p101"/>
            <p:cNvSpPr/>
            <p:nvPr/>
          </p:nvSpPr>
          <p:spPr>
            <a:xfrm>
              <a:off x="-3810" y="0"/>
              <a:ext cx="3526192" cy="1530150"/>
            </a:xfrm>
            <a:custGeom>
              <a:rect b="b" l="l" r="r" t="t"/>
              <a:pathLst>
                <a:path extrusionOk="0" h="1530150" w="3526192">
                  <a:moveTo>
                    <a:pt x="3491901" y="21590"/>
                  </a:moveTo>
                  <a:cubicBezTo>
                    <a:pt x="3493171" y="34290"/>
                    <a:pt x="3493171" y="44450"/>
                    <a:pt x="3494442" y="54306"/>
                  </a:cubicBezTo>
                  <a:cubicBezTo>
                    <a:pt x="3496981" y="84672"/>
                    <a:pt x="3498251" y="116163"/>
                    <a:pt x="3500792" y="146528"/>
                  </a:cubicBezTo>
                  <a:cubicBezTo>
                    <a:pt x="3500792" y="190390"/>
                    <a:pt x="3513492" y="1055250"/>
                    <a:pt x="3519842" y="1099112"/>
                  </a:cubicBezTo>
                  <a:cubicBezTo>
                    <a:pt x="3526192" y="1165466"/>
                    <a:pt x="3522381" y="1232946"/>
                    <a:pt x="3522381" y="1299300"/>
                  </a:cubicBezTo>
                  <a:cubicBezTo>
                    <a:pt x="3522381" y="1357782"/>
                    <a:pt x="3523651" y="1411766"/>
                    <a:pt x="3524921" y="1469190"/>
                  </a:cubicBezTo>
                  <a:lnTo>
                    <a:pt x="3524921" y="1528880"/>
                  </a:lnTo>
                  <a:cubicBezTo>
                    <a:pt x="3502062" y="1528880"/>
                    <a:pt x="3481742" y="1530150"/>
                    <a:pt x="3461421" y="1528880"/>
                  </a:cubicBezTo>
                  <a:cubicBezTo>
                    <a:pt x="3288589" y="1523800"/>
                    <a:pt x="3109843" y="1530150"/>
                    <a:pt x="2933806" y="1525070"/>
                  </a:cubicBezTo>
                  <a:cubicBezTo>
                    <a:pt x="2828183" y="1521260"/>
                    <a:pt x="2725269" y="1523800"/>
                    <a:pt x="2619646" y="1521260"/>
                  </a:cubicBezTo>
                  <a:lnTo>
                    <a:pt x="2473400" y="1517450"/>
                  </a:lnTo>
                  <a:cubicBezTo>
                    <a:pt x="2443609" y="1517450"/>
                    <a:pt x="2416526" y="1518720"/>
                    <a:pt x="2386735" y="1518720"/>
                  </a:cubicBezTo>
                  <a:cubicBezTo>
                    <a:pt x="2310903" y="1517450"/>
                    <a:pt x="2102367" y="1518720"/>
                    <a:pt x="2026535" y="1517450"/>
                  </a:cubicBezTo>
                  <a:cubicBezTo>
                    <a:pt x="1972370" y="1516180"/>
                    <a:pt x="889061" y="1525070"/>
                    <a:pt x="834896" y="1523800"/>
                  </a:cubicBezTo>
                  <a:cubicBezTo>
                    <a:pt x="821355" y="1523800"/>
                    <a:pt x="805105" y="1525070"/>
                    <a:pt x="791564" y="1525070"/>
                  </a:cubicBezTo>
                  <a:cubicBezTo>
                    <a:pt x="759064" y="1525070"/>
                    <a:pt x="729273" y="1526340"/>
                    <a:pt x="696774" y="1526340"/>
                  </a:cubicBezTo>
                  <a:cubicBezTo>
                    <a:pt x="615526" y="1526340"/>
                    <a:pt x="536986" y="1525070"/>
                    <a:pt x="455738" y="1523800"/>
                  </a:cubicBezTo>
                  <a:cubicBezTo>
                    <a:pt x="406989" y="1522530"/>
                    <a:pt x="358240" y="1521260"/>
                    <a:pt x="312200" y="1519990"/>
                  </a:cubicBezTo>
                  <a:cubicBezTo>
                    <a:pt x="225535" y="1518720"/>
                    <a:pt x="138870" y="1517450"/>
                    <a:pt x="49498" y="1517450"/>
                  </a:cubicBezTo>
                  <a:cubicBezTo>
                    <a:pt x="38100" y="1517450"/>
                    <a:pt x="29210" y="1517450"/>
                    <a:pt x="19050" y="1516180"/>
                  </a:cubicBezTo>
                  <a:cubicBezTo>
                    <a:pt x="10160" y="1514910"/>
                    <a:pt x="5080" y="1508560"/>
                    <a:pt x="7620" y="1499670"/>
                  </a:cubicBezTo>
                  <a:cubicBezTo>
                    <a:pt x="16510" y="1467999"/>
                    <a:pt x="12700" y="1439882"/>
                    <a:pt x="11430" y="1410641"/>
                  </a:cubicBezTo>
                  <a:cubicBezTo>
                    <a:pt x="10160" y="1351035"/>
                    <a:pt x="6350" y="1292552"/>
                    <a:pt x="7620" y="1232946"/>
                  </a:cubicBezTo>
                  <a:cubicBezTo>
                    <a:pt x="5080" y="1158718"/>
                    <a:pt x="0" y="239875"/>
                    <a:pt x="7620" y="164523"/>
                  </a:cubicBezTo>
                  <a:cubicBezTo>
                    <a:pt x="8890" y="149902"/>
                    <a:pt x="7620" y="134157"/>
                    <a:pt x="8890" y="119536"/>
                  </a:cubicBezTo>
                  <a:cubicBezTo>
                    <a:pt x="10160" y="95919"/>
                    <a:pt x="12700" y="70052"/>
                    <a:pt x="13970" y="44450"/>
                  </a:cubicBezTo>
                  <a:cubicBezTo>
                    <a:pt x="13970" y="41910"/>
                    <a:pt x="15240" y="39370"/>
                    <a:pt x="16510" y="38100"/>
                  </a:cubicBezTo>
                  <a:cubicBezTo>
                    <a:pt x="38100" y="35560"/>
                    <a:pt x="71164" y="30480"/>
                    <a:pt x="114496" y="29210"/>
                  </a:cubicBezTo>
                  <a:cubicBezTo>
                    <a:pt x="187619" y="25400"/>
                    <a:pt x="260743" y="22860"/>
                    <a:pt x="336574" y="20320"/>
                  </a:cubicBezTo>
                  <a:cubicBezTo>
                    <a:pt x="388031" y="17780"/>
                    <a:pt x="439488" y="16510"/>
                    <a:pt x="488237" y="13970"/>
                  </a:cubicBezTo>
                  <a:cubicBezTo>
                    <a:pt x="536986" y="11430"/>
                    <a:pt x="588443" y="8890"/>
                    <a:pt x="637192" y="8890"/>
                  </a:cubicBezTo>
                  <a:cubicBezTo>
                    <a:pt x="691358" y="7620"/>
                    <a:pt x="745523" y="10160"/>
                    <a:pt x="799689" y="8890"/>
                  </a:cubicBezTo>
                  <a:cubicBezTo>
                    <a:pt x="867395" y="8890"/>
                    <a:pt x="2094242" y="6350"/>
                    <a:pt x="2161949" y="5080"/>
                  </a:cubicBezTo>
                  <a:cubicBezTo>
                    <a:pt x="2226947" y="3810"/>
                    <a:pt x="2291946" y="2540"/>
                    <a:pt x="2359652" y="2540"/>
                  </a:cubicBezTo>
                  <a:cubicBezTo>
                    <a:pt x="2470692" y="1270"/>
                    <a:pt x="2579022" y="0"/>
                    <a:pt x="2690061" y="0"/>
                  </a:cubicBezTo>
                  <a:cubicBezTo>
                    <a:pt x="2736102" y="0"/>
                    <a:pt x="2784851" y="2540"/>
                    <a:pt x="2830891" y="2540"/>
                  </a:cubicBezTo>
                  <a:cubicBezTo>
                    <a:pt x="2958180" y="3810"/>
                    <a:pt x="3088177" y="5080"/>
                    <a:pt x="3215466" y="7620"/>
                  </a:cubicBezTo>
                  <a:cubicBezTo>
                    <a:pt x="3283173" y="8890"/>
                    <a:pt x="3350879" y="12700"/>
                    <a:pt x="3418586" y="16510"/>
                  </a:cubicBezTo>
                  <a:lnTo>
                    <a:pt x="3461421" y="16510"/>
                  </a:lnTo>
                  <a:cubicBezTo>
                    <a:pt x="3472851" y="17780"/>
                    <a:pt x="3481742" y="20320"/>
                    <a:pt x="3491901" y="21590"/>
                  </a:cubicBezTo>
                  <a:close/>
                  <a:moveTo>
                    <a:pt x="3502062" y="1512370"/>
                  </a:moveTo>
                  <a:cubicBezTo>
                    <a:pt x="3503331" y="1495860"/>
                    <a:pt x="3504601" y="1483160"/>
                    <a:pt x="3504601" y="1470460"/>
                  </a:cubicBezTo>
                  <a:cubicBezTo>
                    <a:pt x="3503331" y="1406143"/>
                    <a:pt x="3502062" y="1346536"/>
                    <a:pt x="3502062" y="1282431"/>
                  </a:cubicBezTo>
                  <a:cubicBezTo>
                    <a:pt x="3502062" y="1253189"/>
                    <a:pt x="3504601" y="1223949"/>
                    <a:pt x="3503331" y="1194708"/>
                  </a:cubicBezTo>
                  <a:cubicBezTo>
                    <a:pt x="3503331" y="1167716"/>
                    <a:pt x="3502062" y="1139599"/>
                    <a:pt x="3500792" y="1112608"/>
                  </a:cubicBezTo>
                  <a:cubicBezTo>
                    <a:pt x="3495712" y="1070995"/>
                    <a:pt x="3484281" y="209509"/>
                    <a:pt x="3484281" y="167897"/>
                  </a:cubicBezTo>
                  <a:cubicBezTo>
                    <a:pt x="3481742" y="133032"/>
                    <a:pt x="3479201" y="97043"/>
                    <a:pt x="3476662" y="62179"/>
                  </a:cubicBezTo>
                  <a:cubicBezTo>
                    <a:pt x="3475392" y="44450"/>
                    <a:pt x="3474121" y="43180"/>
                    <a:pt x="3456502" y="41910"/>
                  </a:cubicBezTo>
                  <a:cubicBezTo>
                    <a:pt x="3448377" y="41910"/>
                    <a:pt x="3442961" y="41910"/>
                    <a:pt x="3434836" y="40640"/>
                  </a:cubicBezTo>
                  <a:cubicBezTo>
                    <a:pt x="3367129" y="36830"/>
                    <a:pt x="3296714" y="31750"/>
                    <a:pt x="3229007" y="30480"/>
                  </a:cubicBezTo>
                  <a:cubicBezTo>
                    <a:pt x="3063803" y="26670"/>
                    <a:pt x="2895890" y="25400"/>
                    <a:pt x="2730685" y="22860"/>
                  </a:cubicBezTo>
                  <a:lnTo>
                    <a:pt x="2535690" y="22860"/>
                  </a:lnTo>
                  <a:cubicBezTo>
                    <a:pt x="2449025" y="22860"/>
                    <a:pt x="2362361" y="22860"/>
                    <a:pt x="2278404" y="24130"/>
                  </a:cubicBezTo>
                  <a:cubicBezTo>
                    <a:pt x="2205281" y="25400"/>
                    <a:pt x="973018" y="29210"/>
                    <a:pt x="899894" y="29210"/>
                  </a:cubicBezTo>
                  <a:cubicBezTo>
                    <a:pt x="780731" y="29210"/>
                    <a:pt x="661567" y="26670"/>
                    <a:pt x="542403" y="33020"/>
                  </a:cubicBezTo>
                  <a:cubicBezTo>
                    <a:pt x="480113" y="36830"/>
                    <a:pt x="420531" y="36830"/>
                    <a:pt x="360949" y="38100"/>
                  </a:cubicBezTo>
                  <a:cubicBezTo>
                    <a:pt x="258034" y="41910"/>
                    <a:pt x="155120" y="45720"/>
                    <a:pt x="52206" y="50800"/>
                  </a:cubicBezTo>
                  <a:cubicBezTo>
                    <a:pt x="36830" y="50800"/>
                    <a:pt x="34290" y="53182"/>
                    <a:pt x="33020" y="66678"/>
                  </a:cubicBezTo>
                  <a:cubicBezTo>
                    <a:pt x="31750" y="86922"/>
                    <a:pt x="31750" y="107165"/>
                    <a:pt x="30480" y="127409"/>
                  </a:cubicBezTo>
                  <a:cubicBezTo>
                    <a:pt x="29210" y="161149"/>
                    <a:pt x="26670" y="193764"/>
                    <a:pt x="25400" y="227504"/>
                  </a:cubicBezTo>
                  <a:cubicBezTo>
                    <a:pt x="20320" y="263492"/>
                    <a:pt x="26670" y="1142973"/>
                    <a:pt x="29210" y="1178962"/>
                  </a:cubicBezTo>
                  <a:cubicBezTo>
                    <a:pt x="29210" y="1217201"/>
                    <a:pt x="29210" y="1256564"/>
                    <a:pt x="30480" y="1294802"/>
                  </a:cubicBezTo>
                  <a:cubicBezTo>
                    <a:pt x="30480" y="1322918"/>
                    <a:pt x="33020" y="1351035"/>
                    <a:pt x="33020" y="1379151"/>
                  </a:cubicBezTo>
                  <a:cubicBezTo>
                    <a:pt x="33020" y="1409517"/>
                    <a:pt x="33020" y="1439882"/>
                    <a:pt x="31750" y="1470460"/>
                  </a:cubicBezTo>
                  <a:lnTo>
                    <a:pt x="31750" y="1480620"/>
                  </a:lnTo>
                  <a:cubicBezTo>
                    <a:pt x="31750" y="1490780"/>
                    <a:pt x="35560" y="1494590"/>
                    <a:pt x="44450" y="1494590"/>
                  </a:cubicBezTo>
                  <a:cubicBezTo>
                    <a:pt x="76580" y="1494590"/>
                    <a:pt x="114496" y="1495860"/>
                    <a:pt x="149704" y="1495860"/>
                  </a:cubicBezTo>
                  <a:cubicBezTo>
                    <a:pt x="201161" y="1495860"/>
                    <a:pt x="255326" y="1493320"/>
                    <a:pt x="306783" y="1495860"/>
                  </a:cubicBezTo>
                  <a:cubicBezTo>
                    <a:pt x="390740" y="1499670"/>
                    <a:pt x="474696" y="1502210"/>
                    <a:pt x="558652" y="1500940"/>
                  </a:cubicBezTo>
                  <a:cubicBezTo>
                    <a:pt x="612818" y="1499670"/>
                    <a:pt x="664275" y="1502210"/>
                    <a:pt x="718440" y="1502210"/>
                  </a:cubicBezTo>
                  <a:cubicBezTo>
                    <a:pt x="796980" y="1502210"/>
                    <a:pt x="875520" y="1500940"/>
                    <a:pt x="954060" y="1502210"/>
                  </a:cubicBezTo>
                  <a:cubicBezTo>
                    <a:pt x="1070516" y="1503480"/>
                    <a:pt x="2348819" y="1493320"/>
                    <a:pt x="2467983" y="1495860"/>
                  </a:cubicBezTo>
                  <a:cubicBezTo>
                    <a:pt x="2519441" y="1497130"/>
                    <a:pt x="2570897" y="1498400"/>
                    <a:pt x="2619646" y="1498400"/>
                  </a:cubicBezTo>
                  <a:cubicBezTo>
                    <a:pt x="2709019" y="1500940"/>
                    <a:pt x="2795684" y="1497130"/>
                    <a:pt x="2885057" y="1500940"/>
                  </a:cubicBezTo>
                  <a:cubicBezTo>
                    <a:pt x="2958180" y="1503480"/>
                    <a:pt x="3031303" y="1503480"/>
                    <a:pt x="3104427" y="1506020"/>
                  </a:cubicBezTo>
                  <a:cubicBezTo>
                    <a:pt x="3212758" y="1509830"/>
                    <a:pt x="3321089" y="1512370"/>
                    <a:pt x="3429420" y="1513640"/>
                  </a:cubicBezTo>
                  <a:cubicBezTo>
                    <a:pt x="3463962" y="1513640"/>
                    <a:pt x="3481742" y="1512370"/>
                    <a:pt x="3502062" y="1512370"/>
                  </a:cubicBezTo>
                  <a:close/>
                </a:path>
              </a:pathLst>
            </a:custGeom>
            <a:solidFill>
              <a:srgbClr val="282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34" name="Google Shape;1334;p101"/>
          <p:cNvSpPr txBox="1"/>
          <p:nvPr/>
        </p:nvSpPr>
        <p:spPr>
          <a:xfrm>
            <a:off x="-76290" y="1873890"/>
            <a:ext cx="3582649" cy="221599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A2B39"/>
              </a:buClr>
              <a:buSzPts val="4800"/>
              <a:buFont typeface="Arial"/>
              <a:buNone/>
            </a:pPr>
            <a:r>
              <a:rPr b="0" i="0" lang="es-CO" sz="4800" u="none" cap="none" strike="noStrike">
                <a:solidFill>
                  <a:srgbClr val="2A2B39"/>
                </a:solidFill>
                <a:latin typeface="Oi"/>
                <a:ea typeface="Oi"/>
                <a:cs typeface="Oi"/>
                <a:sym typeface="Oi"/>
              </a:rPr>
              <a:t>TIPO DE ACCIÓN Y FUENTE</a:t>
            </a:r>
            <a:endParaRPr/>
          </a:p>
        </p:txBody>
      </p:sp>
      <p:sp>
        <p:nvSpPr>
          <p:cNvPr id="1335" name="Google Shape;1335;p101"/>
          <p:cNvSpPr/>
          <p:nvPr/>
        </p:nvSpPr>
        <p:spPr>
          <a:xfrm flipH="1" rot="-179024">
            <a:off x="868389" y="626694"/>
            <a:ext cx="1100624" cy="1246067"/>
          </a:xfrm>
          <a:custGeom>
            <a:rect b="b" l="l" r="r" t="t"/>
            <a:pathLst>
              <a:path extrusionOk="0" h="2390754" w="1990846">
                <a:moveTo>
                  <a:pt x="1990846" y="0"/>
                </a:moveTo>
                <a:lnTo>
                  <a:pt x="0" y="0"/>
                </a:lnTo>
                <a:lnTo>
                  <a:pt x="0" y="2390754"/>
                </a:lnTo>
                <a:lnTo>
                  <a:pt x="1990846" y="2390754"/>
                </a:lnTo>
                <a:lnTo>
                  <a:pt x="1990846"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6" name="Google Shape;1336;p101"/>
          <p:cNvSpPr txBox="1"/>
          <p:nvPr/>
        </p:nvSpPr>
        <p:spPr>
          <a:xfrm>
            <a:off x="256994" y="4184909"/>
            <a:ext cx="2794303" cy="1897571"/>
          </a:xfrm>
          <a:prstGeom prst="rect">
            <a:avLst/>
          </a:prstGeom>
          <a:noFill/>
          <a:ln>
            <a:noFill/>
          </a:ln>
        </p:spPr>
        <p:txBody>
          <a:bodyPr anchorCtr="0" anchor="t" bIns="0" lIns="0" spcFirstLastPara="1" rIns="0" wrap="square" tIns="0">
            <a:spAutoFit/>
          </a:bodyPr>
          <a:lstStyle/>
          <a:p>
            <a:pPr indent="0" lvl="0" marL="0" marR="0" rtl="0" algn="ctr">
              <a:lnSpc>
                <a:spcPct val="158125"/>
              </a:lnSpc>
              <a:spcBef>
                <a:spcPts val="0"/>
              </a:spcBef>
              <a:spcAft>
                <a:spcPts val="0"/>
              </a:spcAft>
              <a:buClr>
                <a:srgbClr val="2A2B39"/>
              </a:buClr>
              <a:buSzPts val="1600"/>
              <a:buFont typeface="Arial"/>
              <a:buNone/>
            </a:pPr>
            <a:r>
              <a:rPr b="0" i="0" lang="es-CO" sz="1600" u="none" cap="none" strike="noStrike">
                <a:solidFill>
                  <a:srgbClr val="2A2B39"/>
                </a:solidFill>
                <a:latin typeface="Arial"/>
                <a:ea typeface="Arial"/>
                <a:cs typeface="Arial"/>
                <a:sym typeface="Arial"/>
              </a:rPr>
              <a:t>Para la formulación de los planes de mejoramiento es indispensable identificar la fuente que lo genera y el tipo de acción que se debe formular de acuerdo con lo descrito</a:t>
            </a:r>
            <a:r>
              <a:rPr b="0" i="0" lang="es-CO" sz="1600" u="none" cap="none" strike="noStrike">
                <a:solidFill>
                  <a:srgbClr val="2A2B39"/>
                </a:solidFill>
                <a:latin typeface="Arial"/>
                <a:ea typeface="Arial"/>
                <a:cs typeface="Arial"/>
                <a:sym typeface="Arial"/>
              </a:rPr>
              <a:t>.</a:t>
            </a:r>
            <a:endParaRPr b="0" i="0" sz="1600" u="none" cap="none" strike="noStrike">
              <a:solidFill>
                <a:srgbClr val="2A2B39"/>
              </a:solidFill>
              <a:latin typeface="Arial"/>
              <a:ea typeface="Arial"/>
              <a:cs typeface="Arial"/>
              <a:sym typeface="Arial"/>
            </a:endParaRPr>
          </a:p>
        </p:txBody>
      </p:sp>
      <p:sp>
        <p:nvSpPr>
          <p:cNvPr id="1337" name="Google Shape;1337;p101"/>
          <p:cNvSpPr/>
          <p:nvPr/>
        </p:nvSpPr>
        <p:spPr>
          <a:xfrm>
            <a:off x="3037092" y="837728"/>
            <a:ext cx="573540" cy="5335165"/>
          </a:xfrm>
          <a:custGeom>
            <a:rect b="b" l="l" r="r" t="t"/>
            <a:pathLst>
              <a:path extrusionOk="0" h="5507198" w="730955">
                <a:moveTo>
                  <a:pt x="0" y="0"/>
                </a:moveTo>
                <a:lnTo>
                  <a:pt x="730955" y="0"/>
                </a:lnTo>
                <a:lnTo>
                  <a:pt x="730955" y="5507198"/>
                </a:lnTo>
                <a:lnTo>
                  <a:pt x="0" y="55071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38" name="Google Shape;1338;p101"/>
          <p:cNvGrpSpPr/>
          <p:nvPr/>
        </p:nvGrpSpPr>
        <p:grpSpPr>
          <a:xfrm>
            <a:off x="3723195" y="553968"/>
            <a:ext cx="1531180" cy="381306"/>
            <a:chOff x="-3810" y="0"/>
            <a:chExt cx="1513914" cy="372326"/>
          </a:xfrm>
        </p:grpSpPr>
        <p:sp>
          <p:nvSpPr>
            <p:cNvPr id="1339" name="Google Shape;1339;p101"/>
            <p:cNvSpPr/>
            <p:nvPr/>
          </p:nvSpPr>
          <p:spPr>
            <a:xfrm>
              <a:off x="38100" y="44450"/>
              <a:ext cx="1472004" cy="327876"/>
            </a:xfrm>
            <a:custGeom>
              <a:rect b="b" l="l" r="r" t="t"/>
              <a:pathLst>
                <a:path extrusionOk="0" h="327876" w="1472004">
                  <a:moveTo>
                    <a:pt x="2540" y="297396"/>
                  </a:moveTo>
                  <a:cubicBezTo>
                    <a:pt x="0" y="306286"/>
                    <a:pt x="5080" y="312636"/>
                    <a:pt x="12677" y="313906"/>
                  </a:cubicBezTo>
                  <a:cubicBezTo>
                    <a:pt x="21329" y="315176"/>
                    <a:pt x="28900" y="315176"/>
                    <a:pt x="37552" y="315176"/>
                  </a:cubicBezTo>
                  <a:cubicBezTo>
                    <a:pt x="72161" y="316446"/>
                    <a:pt x="106769" y="316446"/>
                    <a:pt x="142459" y="317716"/>
                  </a:cubicBezTo>
                  <a:cubicBezTo>
                    <a:pt x="161927" y="318986"/>
                    <a:pt x="181394" y="320256"/>
                    <a:pt x="199780" y="321526"/>
                  </a:cubicBezTo>
                  <a:cubicBezTo>
                    <a:pt x="232225" y="322796"/>
                    <a:pt x="263589" y="322796"/>
                    <a:pt x="296035" y="324066"/>
                  </a:cubicBezTo>
                  <a:cubicBezTo>
                    <a:pt x="309013" y="324066"/>
                    <a:pt x="320910" y="324066"/>
                    <a:pt x="333888" y="322796"/>
                  </a:cubicBezTo>
                  <a:cubicBezTo>
                    <a:pt x="339296" y="322796"/>
                    <a:pt x="345785" y="321526"/>
                    <a:pt x="351193" y="321526"/>
                  </a:cubicBezTo>
                  <a:cubicBezTo>
                    <a:pt x="372823" y="322796"/>
                    <a:pt x="805431" y="313906"/>
                    <a:pt x="827061" y="315176"/>
                  </a:cubicBezTo>
                  <a:cubicBezTo>
                    <a:pt x="857344" y="316446"/>
                    <a:pt x="940621" y="316446"/>
                    <a:pt x="970903" y="316446"/>
                  </a:cubicBezTo>
                  <a:cubicBezTo>
                    <a:pt x="982800" y="316446"/>
                    <a:pt x="993615" y="315176"/>
                    <a:pt x="1005512" y="315176"/>
                  </a:cubicBezTo>
                  <a:lnTo>
                    <a:pt x="1063914" y="318986"/>
                  </a:lnTo>
                  <a:cubicBezTo>
                    <a:pt x="1106093" y="321526"/>
                    <a:pt x="1147191" y="318986"/>
                    <a:pt x="1189370" y="322796"/>
                  </a:cubicBezTo>
                  <a:cubicBezTo>
                    <a:pt x="1259669" y="327876"/>
                    <a:pt x="1331049" y="321526"/>
                    <a:pt x="1407234" y="326606"/>
                  </a:cubicBezTo>
                  <a:cubicBezTo>
                    <a:pt x="1427554" y="327876"/>
                    <a:pt x="1447874" y="326606"/>
                    <a:pt x="1470734" y="326606"/>
                  </a:cubicBezTo>
                  <a:lnTo>
                    <a:pt x="1470734" y="266916"/>
                  </a:lnTo>
                  <a:cubicBezTo>
                    <a:pt x="1469464" y="233164"/>
                    <a:pt x="1468194" y="224366"/>
                    <a:pt x="1468194" y="215018"/>
                  </a:cubicBezTo>
                  <a:cubicBezTo>
                    <a:pt x="1468194" y="204203"/>
                    <a:pt x="1472004" y="193205"/>
                    <a:pt x="1465654" y="182391"/>
                  </a:cubicBezTo>
                  <a:cubicBezTo>
                    <a:pt x="1458034" y="175242"/>
                    <a:pt x="1446604" y="34286"/>
                    <a:pt x="1446604" y="27137"/>
                  </a:cubicBezTo>
                  <a:cubicBezTo>
                    <a:pt x="1444064" y="22188"/>
                    <a:pt x="1442794" y="17056"/>
                    <a:pt x="1440254" y="12107"/>
                  </a:cubicBezTo>
                  <a:cubicBezTo>
                    <a:pt x="1440254" y="10640"/>
                    <a:pt x="1438984" y="9174"/>
                    <a:pt x="1437714" y="6350"/>
                  </a:cubicBezTo>
                  <a:cubicBezTo>
                    <a:pt x="1427554" y="3810"/>
                    <a:pt x="1418664" y="2540"/>
                    <a:pt x="1408504" y="1270"/>
                  </a:cubicBezTo>
                  <a:cubicBezTo>
                    <a:pt x="1400884" y="0"/>
                    <a:pt x="1393264" y="1270"/>
                    <a:pt x="1386914" y="1270"/>
                  </a:cubicBezTo>
                  <a:lnTo>
                    <a:pt x="7269" y="6350"/>
                  </a:lnTo>
                  <a:lnTo>
                    <a:pt x="2540" y="297396"/>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0" name="Google Shape;1340;p101"/>
            <p:cNvSpPr/>
            <p:nvPr/>
          </p:nvSpPr>
          <p:spPr>
            <a:xfrm>
              <a:off x="11430" y="16510"/>
              <a:ext cx="1447874" cy="317716"/>
            </a:xfrm>
            <a:custGeom>
              <a:rect b="b" l="l" r="r" t="t"/>
              <a:pathLst>
                <a:path extrusionOk="0" h="317716" w="1447874">
                  <a:moveTo>
                    <a:pt x="1447874" y="317716"/>
                  </a:moveTo>
                  <a:lnTo>
                    <a:pt x="0" y="310096"/>
                  </a:lnTo>
                  <a:lnTo>
                    <a:pt x="0" y="116665"/>
                  </a:lnTo>
                  <a:lnTo>
                    <a:pt x="7620" y="20320"/>
                  </a:lnTo>
                  <a:lnTo>
                    <a:pt x="718541" y="0"/>
                  </a:lnTo>
                  <a:lnTo>
                    <a:pt x="1426284" y="8890"/>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1" name="Google Shape;1341;p101"/>
            <p:cNvSpPr/>
            <p:nvPr/>
          </p:nvSpPr>
          <p:spPr>
            <a:xfrm>
              <a:off x="-3810" y="0"/>
              <a:ext cx="1477084" cy="344386"/>
            </a:xfrm>
            <a:custGeom>
              <a:rect b="b" l="l" r="r" t="t"/>
              <a:pathLst>
                <a:path extrusionOk="0" h="344386" w="1477084">
                  <a:moveTo>
                    <a:pt x="1442794" y="21590"/>
                  </a:moveTo>
                  <a:cubicBezTo>
                    <a:pt x="1444064" y="34290"/>
                    <a:pt x="1444064" y="44450"/>
                    <a:pt x="1445334" y="52341"/>
                  </a:cubicBezTo>
                  <a:cubicBezTo>
                    <a:pt x="1447874" y="57290"/>
                    <a:pt x="1449144" y="62422"/>
                    <a:pt x="1451684" y="67371"/>
                  </a:cubicBezTo>
                  <a:cubicBezTo>
                    <a:pt x="1451684" y="74520"/>
                    <a:pt x="1464384" y="215476"/>
                    <a:pt x="1470734" y="222625"/>
                  </a:cubicBezTo>
                  <a:cubicBezTo>
                    <a:pt x="1477084" y="233439"/>
                    <a:pt x="1473274" y="244437"/>
                    <a:pt x="1473274" y="255252"/>
                  </a:cubicBezTo>
                  <a:cubicBezTo>
                    <a:pt x="1473274" y="264783"/>
                    <a:pt x="1474544" y="273582"/>
                    <a:pt x="1475814" y="283426"/>
                  </a:cubicBezTo>
                  <a:lnTo>
                    <a:pt x="1475814" y="343116"/>
                  </a:lnTo>
                  <a:cubicBezTo>
                    <a:pt x="1452954" y="343116"/>
                    <a:pt x="1432634" y="344386"/>
                    <a:pt x="1412314" y="343116"/>
                  </a:cubicBezTo>
                  <a:cubicBezTo>
                    <a:pt x="1341595" y="338036"/>
                    <a:pt x="1270215" y="344386"/>
                    <a:pt x="1199916" y="339306"/>
                  </a:cubicBezTo>
                  <a:cubicBezTo>
                    <a:pt x="1157737" y="335496"/>
                    <a:pt x="1116639" y="338036"/>
                    <a:pt x="1074460" y="335496"/>
                  </a:cubicBezTo>
                  <a:lnTo>
                    <a:pt x="1016058" y="331686"/>
                  </a:lnTo>
                  <a:cubicBezTo>
                    <a:pt x="1004161" y="331686"/>
                    <a:pt x="993346" y="332956"/>
                    <a:pt x="981449" y="332956"/>
                  </a:cubicBezTo>
                  <a:cubicBezTo>
                    <a:pt x="951167" y="331686"/>
                    <a:pt x="867890" y="332956"/>
                    <a:pt x="837607" y="331686"/>
                  </a:cubicBezTo>
                  <a:cubicBezTo>
                    <a:pt x="815977" y="330416"/>
                    <a:pt x="383369" y="339306"/>
                    <a:pt x="361738" y="338036"/>
                  </a:cubicBezTo>
                  <a:cubicBezTo>
                    <a:pt x="356331" y="338036"/>
                    <a:pt x="349842" y="339306"/>
                    <a:pt x="344434" y="339306"/>
                  </a:cubicBezTo>
                  <a:cubicBezTo>
                    <a:pt x="331456" y="339306"/>
                    <a:pt x="319559" y="340576"/>
                    <a:pt x="306581" y="340576"/>
                  </a:cubicBezTo>
                  <a:cubicBezTo>
                    <a:pt x="274135" y="340576"/>
                    <a:pt x="242771" y="339306"/>
                    <a:pt x="210326" y="338036"/>
                  </a:cubicBezTo>
                  <a:cubicBezTo>
                    <a:pt x="190858" y="336766"/>
                    <a:pt x="171391" y="335496"/>
                    <a:pt x="153005" y="334226"/>
                  </a:cubicBezTo>
                  <a:cubicBezTo>
                    <a:pt x="118397" y="332956"/>
                    <a:pt x="83788" y="331686"/>
                    <a:pt x="48098" y="331686"/>
                  </a:cubicBezTo>
                  <a:cubicBezTo>
                    <a:pt x="38100" y="331686"/>
                    <a:pt x="29210" y="331686"/>
                    <a:pt x="19050" y="330416"/>
                  </a:cubicBezTo>
                  <a:cubicBezTo>
                    <a:pt x="10160" y="329146"/>
                    <a:pt x="5080" y="322796"/>
                    <a:pt x="7620" y="313906"/>
                  </a:cubicBezTo>
                  <a:cubicBezTo>
                    <a:pt x="16510" y="282747"/>
                    <a:pt x="12700" y="278164"/>
                    <a:pt x="11430" y="273398"/>
                  </a:cubicBezTo>
                  <a:cubicBezTo>
                    <a:pt x="10160" y="263684"/>
                    <a:pt x="6350" y="254152"/>
                    <a:pt x="7620" y="244437"/>
                  </a:cubicBezTo>
                  <a:cubicBezTo>
                    <a:pt x="5080" y="232340"/>
                    <a:pt x="0" y="82585"/>
                    <a:pt x="7620" y="70304"/>
                  </a:cubicBezTo>
                  <a:cubicBezTo>
                    <a:pt x="8890" y="67921"/>
                    <a:pt x="7620" y="65355"/>
                    <a:pt x="8890" y="62972"/>
                  </a:cubicBezTo>
                  <a:cubicBezTo>
                    <a:pt x="10160" y="59123"/>
                    <a:pt x="12700" y="54907"/>
                    <a:pt x="13970" y="44450"/>
                  </a:cubicBezTo>
                  <a:cubicBezTo>
                    <a:pt x="13970" y="41910"/>
                    <a:pt x="15240" y="39370"/>
                    <a:pt x="16510" y="38100"/>
                  </a:cubicBezTo>
                  <a:cubicBezTo>
                    <a:pt x="38100" y="35560"/>
                    <a:pt x="56750" y="30480"/>
                    <a:pt x="74054" y="29210"/>
                  </a:cubicBezTo>
                  <a:cubicBezTo>
                    <a:pt x="103255" y="25400"/>
                    <a:pt x="132456" y="22860"/>
                    <a:pt x="162739" y="20320"/>
                  </a:cubicBezTo>
                  <a:cubicBezTo>
                    <a:pt x="183288" y="17780"/>
                    <a:pt x="203837" y="16510"/>
                    <a:pt x="223304" y="13970"/>
                  </a:cubicBezTo>
                  <a:cubicBezTo>
                    <a:pt x="242771" y="11430"/>
                    <a:pt x="263320" y="8890"/>
                    <a:pt x="282788" y="8890"/>
                  </a:cubicBezTo>
                  <a:cubicBezTo>
                    <a:pt x="304418" y="7620"/>
                    <a:pt x="326048" y="10160"/>
                    <a:pt x="347679" y="8890"/>
                  </a:cubicBezTo>
                  <a:cubicBezTo>
                    <a:pt x="374717" y="8890"/>
                    <a:pt x="864645" y="6350"/>
                    <a:pt x="891683" y="5080"/>
                  </a:cubicBezTo>
                  <a:cubicBezTo>
                    <a:pt x="917639" y="3810"/>
                    <a:pt x="943596" y="2540"/>
                    <a:pt x="970634" y="2540"/>
                  </a:cubicBezTo>
                  <a:cubicBezTo>
                    <a:pt x="1014976" y="1270"/>
                    <a:pt x="1058237" y="0"/>
                    <a:pt x="1102579" y="0"/>
                  </a:cubicBezTo>
                  <a:cubicBezTo>
                    <a:pt x="1120965" y="0"/>
                    <a:pt x="1140432" y="2540"/>
                    <a:pt x="1158818" y="2540"/>
                  </a:cubicBezTo>
                  <a:cubicBezTo>
                    <a:pt x="1209650" y="3810"/>
                    <a:pt x="1261563" y="5080"/>
                    <a:pt x="1312394" y="7620"/>
                  </a:cubicBezTo>
                  <a:cubicBezTo>
                    <a:pt x="1339432" y="8890"/>
                    <a:pt x="1366470" y="12700"/>
                    <a:pt x="1393508" y="16510"/>
                  </a:cubicBezTo>
                  <a:lnTo>
                    <a:pt x="1412314" y="16510"/>
                  </a:lnTo>
                  <a:cubicBezTo>
                    <a:pt x="1423744" y="17780"/>
                    <a:pt x="1432634" y="20320"/>
                    <a:pt x="1442794" y="21590"/>
                  </a:cubicBezTo>
                  <a:close/>
                  <a:moveTo>
                    <a:pt x="1452954" y="326606"/>
                  </a:moveTo>
                  <a:cubicBezTo>
                    <a:pt x="1454224" y="310096"/>
                    <a:pt x="1455494" y="297396"/>
                    <a:pt x="1455494" y="284696"/>
                  </a:cubicBezTo>
                  <a:cubicBezTo>
                    <a:pt x="1454224" y="272665"/>
                    <a:pt x="1452954" y="262950"/>
                    <a:pt x="1452954" y="252502"/>
                  </a:cubicBezTo>
                  <a:cubicBezTo>
                    <a:pt x="1452954" y="247737"/>
                    <a:pt x="1455494" y="242971"/>
                    <a:pt x="1454224" y="238205"/>
                  </a:cubicBezTo>
                  <a:cubicBezTo>
                    <a:pt x="1454224" y="233806"/>
                    <a:pt x="1452954" y="229224"/>
                    <a:pt x="1451684" y="224824"/>
                  </a:cubicBezTo>
                  <a:cubicBezTo>
                    <a:pt x="1446604" y="218042"/>
                    <a:pt x="1435174" y="77636"/>
                    <a:pt x="1435174" y="70854"/>
                  </a:cubicBezTo>
                  <a:cubicBezTo>
                    <a:pt x="1432634" y="65172"/>
                    <a:pt x="1430094" y="59306"/>
                    <a:pt x="1427554" y="53624"/>
                  </a:cubicBezTo>
                  <a:cubicBezTo>
                    <a:pt x="1426284" y="44450"/>
                    <a:pt x="1425014" y="43180"/>
                    <a:pt x="1408649" y="41910"/>
                  </a:cubicBezTo>
                  <a:cubicBezTo>
                    <a:pt x="1405405" y="41910"/>
                    <a:pt x="1403242" y="41910"/>
                    <a:pt x="1399997" y="40640"/>
                  </a:cubicBezTo>
                  <a:cubicBezTo>
                    <a:pt x="1372959" y="36830"/>
                    <a:pt x="1344840" y="31750"/>
                    <a:pt x="1317802" y="30480"/>
                  </a:cubicBezTo>
                  <a:cubicBezTo>
                    <a:pt x="1251829" y="26670"/>
                    <a:pt x="1184775" y="25400"/>
                    <a:pt x="1118802" y="22860"/>
                  </a:cubicBezTo>
                  <a:lnTo>
                    <a:pt x="1040933" y="22860"/>
                  </a:lnTo>
                  <a:cubicBezTo>
                    <a:pt x="1006324" y="22860"/>
                    <a:pt x="971715" y="22860"/>
                    <a:pt x="938188" y="24130"/>
                  </a:cubicBezTo>
                  <a:cubicBezTo>
                    <a:pt x="908987" y="25400"/>
                    <a:pt x="416896" y="29210"/>
                    <a:pt x="387695" y="29210"/>
                  </a:cubicBezTo>
                  <a:cubicBezTo>
                    <a:pt x="340108" y="29210"/>
                    <a:pt x="292521" y="26670"/>
                    <a:pt x="244934" y="33020"/>
                  </a:cubicBezTo>
                  <a:cubicBezTo>
                    <a:pt x="220059" y="36830"/>
                    <a:pt x="196266" y="36830"/>
                    <a:pt x="172473" y="38100"/>
                  </a:cubicBezTo>
                  <a:cubicBezTo>
                    <a:pt x="131375" y="41910"/>
                    <a:pt x="90277" y="45720"/>
                    <a:pt x="49179" y="50800"/>
                  </a:cubicBezTo>
                  <a:cubicBezTo>
                    <a:pt x="36830" y="50800"/>
                    <a:pt x="34290" y="52157"/>
                    <a:pt x="33020" y="54357"/>
                  </a:cubicBezTo>
                  <a:cubicBezTo>
                    <a:pt x="31750" y="57656"/>
                    <a:pt x="31750" y="60956"/>
                    <a:pt x="30480" y="64255"/>
                  </a:cubicBezTo>
                  <a:cubicBezTo>
                    <a:pt x="29210" y="69754"/>
                    <a:pt x="26670" y="75070"/>
                    <a:pt x="25400" y="80569"/>
                  </a:cubicBezTo>
                  <a:cubicBezTo>
                    <a:pt x="20320" y="86434"/>
                    <a:pt x="26670" y="229773"/>
                    <a:pt x="29210" y="235639"/>
                  </a:cubicBezTo>
                  <a:cubicBezTo>
                    <a:pt x="29210" y="241871"/>
                    <a:pt x="29210" y="248287"/>
                    <a:pt x="30480" y="254519"/>
                  </a:cubicBezTo>
                  <a:cubicBezTo>
                    <a:pt x="30480" y="259101"/>
                    <a:pt x="33020" y="263684"/>
                    <a:pt x="33020" y="268266"/>
                  </a:cubicBezTo>
                  <a:cubicBezTo>
                    <a:pt x="33020" y="273215"/>
                    <a:pt x="33020" y="278164"/>
                    <a:pt x="31750" y="284696"/>
                  </a:cubicBezTo>
                  <a:lnTo>
                    <a:pt x="31750" y="294856"/>
                  </a:lnTo>
                  <a:cubicBezTo>
                    <a:pt x="31750" y="305016"/>
                    <a:pt x="35560" y="308826"/>
                    <a:pt x="44450" y="308826"/>
                  </a:cubicBezTo>
                  <a:cubicBezTo>
                    <a:pt x="58913" y="308826"/>
                    <a:pt x="74054" y="310096"/>
                    <a:pt x="88114" y="310096"/>
                  </a:cubicBezTo>
                  <a:cubicBezTo>
                    <a:pt x="108663" y="310096"/>
                    <a:pt x="130293" y="307556"/>
                    <a:pt x="150842" y="310096"/>
                  </a:cubicBezTo>
                  <a:cubicBezTo>
                    <a:pt x="184369" y="313906"/>
                    <a:pt x="217896" y="316446"/>
                    <a:pt x="251423" y="315176"/>
                  </a:cubicBezTo>
                  <a:cubicBezTo>
                    <a:pt x="273054" y="313906"/>
                    <a:pt x="293603" y="316446"/>
                    <a:pt x="315233" y="316446"/>
                  </a:cubicBezTo>
                  <a:cubicBezTo>
                    <a:pt x="346597" y="316446"/>
                    <a:pt x="377961" y="315176"/>
                    <a:pt x="409325" y="316446"/>
                  </a:cubicBezTo>
                  <a:cubicBezTo>
                    <a:pt x="455831" y="317716"/>
                    <a:pt x="966308" y="307556"/>
                    <a:pt x="1013895" y="310096"/>
                  </a:cubicBezTo>
                  <a:cubicBezTo>
                    <a:pt x="1034444" y="311366"/>
                    <a:pt x="1054992" y="312636"/>
                    <a:pt x="1074460" y="312636"/>
                  </a:cubicBezTo>
                  <a:cubicBezTo>
                    <a:pt x="1110150" y="315176"/>
                    <a:pt x="1144759" y="311366"/>
                    <a:pt x="1180449" y="315176"/>
                  </a:cubicBezTo>
                  <a:cubicBezTo>
                    <a:pt x="1209650" y="317716"/>
                    <a:pt x="1238851" y="317716"/>
                    <a:pt x="1268052" y="320256"/>
                  </a:cubicBezTo>
                  <a:cubicBezTo>
                    <a:pt x="1311313" y="324066"/>
                    <a:pt x="1354573" y="326606"/>
                    <a:pt x="1397834" y="327876"/>
                  </a:cubicBezTo>
                  <a:cubicBezTo>
                    <a:pt x="1414854" y="327876"/>
                    <a:pt x="1432634" y="326606"/>
                    <a:pt x="1452954" y="326606"/>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42" name="Google Shape;1342;p101"/>
          <p:cNvGrpSpPr/>
          <p:nvPr/>
        </p:nvGrpSpPr>
        <p:grpSpPr>
          <a:xfrm>
            <a:off x="5332082" y="548664"/>
            <a:ext cx="2699230" cy="381306"/>
            <a:chOff x="-3810" y="0"/>
            <a:chExt cx="1513914" cy="372326"/>
          </a:xfrm>
        </p:grpSpPr>
        <p:sp>
          <p:nvSpPr>
            <p:cNvPr id="1343" name="Google Shape;1343;p101"/>
            <p:cNvSpPr/>
            <p:nvPr/>
          </p:nvSpPr>
          <p:spPr>
            <a:xfrm>
              <a:off x="38100" y="44450"/>
              <a:ext cx="1472004" cy="327876"/>
            </a:xfrm>
            <a:custGeom>
              <a:rect b="b" l="l" r="r" t="t"/>
              <a:pathLst>
                <a:path extrusionOk="0" h="327876" w="1472004">
                  <a:moveTo>
                    <a:pt x="2540" y="297396"/>
                  </a:moveTo>
                  <a:cubicBezTo>
                    <a:pt x="0" y="306286"/>
                    <a:pt x="5080" y="312636"/>
                    <a:pt x="12677" y="313906"/>
                  </a:cubicBezTo>
                  <a:cubicBezTo>
                    <a:pt x="21329" y="315176"/>
                    <a:pt x="28900" y="315176"/>
                    <a:pt x="37552" y="315176"/>
                  </a:cubicBezTo>
                  <a:cubicBezTo>
                    <a:pt x="72161" y="316446"/>
                    <a:pt x="106769" y="316446"/>
                    <a:pt x="142459" y="317716"/>
                  </a:cubicBezTo>
                  <a:cubicBezTo>
                    <a:pt x="161927" y="318986"/>
                    <a:pt x="181394" y="320256"/>
                    <a:pt x="199780" y="321526"/>
                  </a:cubicBezTo>
                  <a:cubicBezTo>
                    <a:pt x="232225" y="322796"/>
                    <a:pt x="263589" y="322796"/>
                    <a:pt x="296035" y="324066"/>
                  </a:cubicBezTo>
                  <a:cubicBezTo>
                    <a:pt x="309013" y="324066"/>
                    <a:pt x="320910" y="324066"/>
                    <a:pt x="333888" y="322796"/>
                  </a:cubicBezTo>
                  <a:cubicBezTo>
                    <a:pt x="339296" y="322796"/>
                    <a:pt x="345785" y="321526"/>
                    <a:pt x="351193" y="321526"/>
                  </a:cubicBezTo>
                  <a:cubicBezTo>
                    <a:pt x="372823" y="322796"/>
                    <a:pt x="805431" y="313906"/>
                    <a:pt x="827061" y="315176"/>
                  </a:cubicBezTo>
                  <a:cubicBezTo>
                    <a:pt x="857344" y="316446"/>
                    <a:pt x="940621" y="316446"/>
                    <a:pt x="970903" y="316446"/>
                  </a:cubicBezTo>
                  <a:cubicBezTo>
                    <a:pt x="982800" y="316446"/>
                    <a:pt x="993615" y="315176"/>
                    <a:pt x="1005512" y="315176"/>
                  </a:cubicBezTo>
                  <a:lnTo>
                    <a:pt x="1063914" y="318986"/>
                  </a:lnTo>
                  <a:cubicBezTo>
                    <a:pt x="1106093" y="321526"/>
                    <a:pt x="1147191" y="318986"/>
                    <a:pt x="1189370" y="322796"/>
                  </a:cubicBezTo>
                  <a:cubicBezTo>
                    <a:pt x="1259669" y="327876"/>
                    <a:pt x="1331049" y="321526"/>
                    <a:pt x="1407234" y="326606"/>
                  </a:cubicBezTo>
                  <a:cubicBezTo>
                    <a:pt x="1427554" y="327876"/>
                    <a:pt x="1447874" y="326606"/>
                    <a:pt x="1470734" y="326606"/>
                  </a:cubicBezTo>
                  <a:lnTo>
                    <a:pt x="1470734" y="266916"/>
                  </a:lnTo>
                  <a:cubicBezTo>
                    <a:pt x="1469464" y="233164"/>
                    <a:pt x="1468194" y="224366"/>
                    <a:pt x="1468194" y="215018"/>
                  </a:cubicBezTo>
                  <a:cubicBezTo>
                    <a:pt x="1468194" y="204203"/>
                    <a:pt x="1472004" y="193205"/>
                    <a:pt x="1465654" y="182391"/>
                  </a:cubicBezTo>
                  <a:cubicBezTo>
                    <a:pt x="1458034" y="175242"/>
                    <a:pt x="1446604" y="34286"/>
                    <a:pt x="1446604" y="27137"/>
                  </a:cubicBezTo>
                  <a:cubicBezTo>
                    <a:pt x="1444064" y="22188"/>
                    <a:pt x="1442794" y="17056"/>
                    <a:pt x="1440254" y="12107"/>
                  </a:cubicBezTo>
                  <a:cubicBezTo>
                    <a:pt x="1440254" y="10640"/>
                    <a:pt x="1438984" y="9174"/>
                    <a:pt x="1437714" y="6350"/>
                  </a:cubicBezTo>
                  <a:cubicBezTo>
                    <a:pt x="1427554" y="3810"/>
                    <a:pt x="1418664" y="2540"/>
                    <a:pt x="1408504" y="1270"/>
                  </a:cubicBezTo>
                  <a:cubicBezTo>
                    <a:pt x="1400884" y="0"/>
                    <a:pt x="1393264" y="1270"/>
                    <a:pt x="1386914" y="1270"/>
                  </a:cubicBezTo>
                  <a:lnTo>
                    <a:pt x="7269" y="6350"/>
                  </a:lnTo>
                  <a:lnTo>
                    <a:pt x="2540" y="297396"/>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4" name="Google Shape;1344;p101"/>
            <p:cNvSpPr/>
            <p:nvPr/>
          </p:nvSpPr>
          <p:spPr>
            <a:xfrm>
              <a:off x="11430" y="16510"/>
              <a:ext cx="1447874" cy="317716"/>
            </a:xfrm>
            <a:custGeom>
              <a:rect b="b" l="l" r="r" t="t"/>
              <a:pathLst>
                <a:path extrusionOk="0" h="317716" w="1447874">
                  <a:moveTo>
                    <a:pt x="1447874" y="317716"/>
                  </a:moveTo>
                  <a:lnTo>
                    <a:pt x="0" y="310096"/>
                  </a:lnTo>
                  <a:lnTo>
                    <a:pt x="0" y="116665"/>
                  </a:lnTo>
                  <a:lnTo>
                    <a:pt x="7620" y="20320"/>
                  </a:lnTo>
                  <a:lnTo>
                    <a:pt x="718541" y="0"/>
                  </a:lnTo>
                  <a:lnTo>
                    <a:pt x="1426284" y="8890"/>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5" name="Google Shape;1345;p101"/>
            <p:cNvSpPr/>
            <p:nvPr/>
          </p:nvSpPr>
          <p:spPr>
            <a:xfrm>
              <a:off x="-3810" y="0"/>
              <a:ext cx="1477084" cy="344386"/>
            </a:xfrm>
            <a:custGeom>
              <a:rect b="b" l="l" r="r" t="t"/>
              <a:pathLst>
                <a:path extrusionOk="0" h="344386" w="1477084">
                  <a:moveTo>
                    <a:pt x="1442794" y="21590"/>
                  </a:moveTo>
                  <a:cubicBezTo>
                    <a:pt x="1444064" y="34290"/>
                    <a:pt x="1444064" y="44450"/>
                    <a:pt x="1445334" y="52341"/>
                  </a:cubicBezTo>
                  <a:cubicBezTo>
                    <a:pt x="1447874" y="57290"/>
                    <a:pt x="1449144" y="62422"/>
                    <a:pt x="1451684" y="67371"/>
                  </a:cubicBezTo>
                  <a:cubicBezTo>
                    <a:pt x="1451684" y="74520"/>
                    <a:pt x="1464384" y="215476"/>
                    <a:pt x="1470734" y="222625"/>
                  </a:cubicBezTo>
                  <a:cubicBezTo>
                    <a:pt x="1477084" y="233439"/>
                    <a:pt x="1473274" y="244437"/>
                    <a:pt x="1473274" y="255252"/>
                  </a:cubicBezTo>
                  <a:cubicBezTo>
                    <a:pt x="1473274" y="264783"/>
                    <a:pt x="1474544" y="273582"/>
                    <a:pt x="1475814" y="283426"/>
                  </a:cubicBezTo>
                  <a:lnTo>
                    <a:pt x="1475814" y="343116"/>
                  </a:lnTo>
                  <a:cubicBezTo>
                    <a:pt x="1452954" y="343116"/>
                    <a:pt x="1432634" y="344386"/>
                    <a:pt x="1412314" y="343116"/>
                  </a:cubicBezTo>
                  <a:cubicBezTo>
                    <a:pt x="1341595" y="338036"/>
                    <a:pt x="1270215" y="344386"/>
                    <a:pt x="1199916" y="339306"/>
                  </a:cubicBezTo>
                  <a:cubicBezTo>
                    <a:pt x="1157737" y="335496"/>
                    <a:pt x="1116639" y="338036"/>
                    <a:pt x="1074460" y="335496"/>
                  </a:cubicBezTo>
                  <a:lnTo>
                    <a:pt x="1016058" y="331686"/>
                  </a:lnTo>
                  <a:cubicBezTo>
                    <a:pt x="1004161" y="331686"/>
                    <a:pt x="993346" y="332956"/>
                    <a:pt x="981449" y="332956"/>
                  </a:cubicBezTo>
                  <a:cubicBezTo>
                    <a:pt x="951167" y="331686"/>
                    <a:pt x="867890" y="332956"/>
                    <a:pt x="837607" y="331686"/>
                  </a:cubicBezTo>
                  <a:cubicBezTo>
                    <a:pt x="815977" y="330416"/>
                    <a:pt x="383369" y="339306"/>
                    <a:pt x="361738" y="338036"/>
                  </a:cubicBezTo>
                  <a:cubicBezTo>
                    <a:pt x="356331" y="338036"/>
                    <a:pt x="349842" y="339306"/>
                    <a:pt x="344434" y="339306"/>
                  </a:cubicBezTo>
                  <a:cubicBezTo>
                    <a:pt x="331456" y="339306"/>
                    <a:pt x="319559" y="340576"/>
                    <a:pt x="306581" y="340576"/>
                  </a:cubicBezTo>
                  <a:cubicBezTo>
                    <a:pt x="274135" y="340576"/>
                    <a:pt x="242771" y="339306"/>
                    <a:pt x="210326" y="338036"/>
                  </a:cubicBezTo>
                  <a:cubicBezTo>
                    <a:pt x="190858" y="336766"/>
                    <a:pt x="171391" y="335496"/>
                    <a:pt x="153005" y="334226"/>
                  </a:cubicBezTo>
                  <a:cubicBezTo>
                    <a:pt x="118397" y="332956"/>
                    <a:pt x="83788" y="331686"/>
                    <a:pt x="48098" y="331686"/>
                  </a:cubicBezTo>
                  <a:cubicBezTo>
                    <a:pt x="38100" y="331686"/>
                    <a:pt x="29210" y="331686"/>
                    <a:pt x="19050" y="330416"/>
                  </a:cubicBezTo>
                  <a:cubicBezTo>
                    <a:pt x="10160" y="329146"/>
                    <a:pt x="5080" y="322796"/>
                    <a:pt x="7620" y="313906"/>
                  </a:cubicBezTo>
                  <a:cubicBezTo>
                    <a:pt x="16510" y="282747"/>
                    <a:pt x="12700" y="278164"/>
                    <a:pt x="11430" y="273398"/>
                  </a:cubicBezTo>
                  <a:cubicBezTo>
                    <a:pt x="10160" y="263684"/>
                    <a:pt x="6350" y="254152"/>
                    <a:pt x="7620" y="244437"/>
                  </a:cubicBezTo>
                  <a:cubicBezTo>
                    <a:pt x="5080" y="232340"/>
                    <a:pt x="0" y="82585"/>
                    <a:pt x="7620" y="70304"/>
                  </a:cubicBezTo>
                  <a:cubicBezTo>
                    <a:pt x="8890" y="67921"/>
                    <a:pt x="7620" y="65355"/>
                    <a:pt x="8890" y="62972"/>
                  </a:cubicBezTo>
                  <a:cubicBezTo>
                    <a:pt x="10160" y="59123"/>
                    <a:pt x="12700" y="54907"/>
                    <a:pt x="13970" y="44450"/>
                  </a:cubicBezTo>
                  <a:cubicBezTo>
                    <a:pt x="13970" y="41910"/>
                    <a:pt x="15240" y="39370"/>
                    <a:pt x="16510" y="38100"/>
                  </a:cubicBezTo>
                  <a:cubicBezTo>
                    <a:pt x="38100" y="35560"/>
                    <a:pt x="56750" y="30480"/>
                    <a:pt x="74054" y="29210"/>
                  </a:cubicBezTo>
                  <a:cubicBezTo>
                    <a:pt x="103255" y="25400"/>
                    <a:pt x="132456" y="22860"/>
                    <a:pt x="162739" y="20320"/>
                  </a:cubicBezTo>
                  <a:cubicBezTo>
                    <a:pt x="183288" y="17780"/>
                    <a:pt x="203837" y="16510"/>
                    <a:pt x="223304" y="13970"/>
                  </a:cubicBezTo>
                  <a:cubicBezTo>
                    <a:pt x="242771" y="11430"/>
                    <a:pt x="263320" y="8890"/>
                    <a:pt x="282788" y="8890"/>
                  </a:cubicBezTo>
                  <a:cubicBezTo>
                    <a:pt x="304418" y="7620"/>
                    <a:pt x="326048" y="10160"/>
                    <a:pt x="347679" y="8890"/>
                  </a:cubicBezTo>
                  <a:cubicBezTo>
                    <a:pt x="374717" y="8890"/>
                    <a:pt x="864645" y="6350"/>
                    <a:pt x="891683" y="5080"/>
                  </a:cubicBezTo>
                  <a:cubicBezTo>
                    <a:pt x="917639" y="3810"/>
                    <a:pt x="943596" y="2540"/>
                    <a:pt x="970634" y="2540"/>
                  </a:cubicBezTo>
                  <a:cubicBezTo>
                    <a:pt x="1014976" y="1270"/>
                    <a:pt x="1058237" y="0"/>
                    <a:pt x="1102579" y="0"/>
                  </a:cubicBezTo>
                  <a:cubicBezTo>
                    <a:pt x="1120965" y="0"/>
                    <a:pt x="1140432" y="2540"/>
                    <a:pt x="1158818" y="2540"/>
                  </a:cubicBezTo>
                  <a:cubicBezTo>
                    <a:pt x="1209650" y="3810"/>
                    <a:pt x="1261563" y="5080"/>
                    <a:pt x="1312394" y="7620"/>
                  </a:cubicBezTo>
                  <a:cubicBezTo>
                    <a:pt x="1339432" y="8890"/>
                    <a:pt x="1366470" y="12700"/>
                    <a:pt x="1393508" y="16510"/>
                  </a:cubicBezTo>
                  <a:lnTo>
                    <a:pt x="1412314" y="16510"/>
                  </a:lnTo>
                  <a:cubicBezTo>
                    <a:pt x="1423744" y="17780"/>
                    <a:pt x="1432634" y="20320"/>
                    <a:pt x="1442794" y="21590"/>
                  </a:cubicBezTo>
                  <a:close/>
                  <a:moveTo>
                    <a:pt x="1452954" y="326606"/>
                  </a:moveTo>
                  <a:cubicBezTo>
                    <a:pt x="1454224" y="310096"/>
                    <a:pt x="1455494" y="297396"/>
                    <a:pt x="1455494" y="284696"/>
                  </a:cubicBezTo>
                  <a:cubicBezTo>
                    <a:pt x="1454224" y="272665"/>
                    <a:pt x="1452954" y="262950"/>
                    <a:pt x="1452954" y="252502"/>
                  </a:cubicBezTo>
                  <a:cubicBezTo>
                    <a:pt x="1452954" y="247737"/>
                    <a:pt x="1455494" y="242971"/>
                    <a:pt x="1454224" y="238205"/>
                  </a:cubicBezTo>
                  <a:cubicBezTo>
                    <a:pt x="1454224" y="233806"/>
                    <a:pt x="1452954" y="229224"/>
                    <a:pt x="1451684" y="224824"/>
                  </a:cubicBezTo>
                  <a:cubicBezTo>
                    <a:pt x="1446604" y="218042"/>
                    <a:pt x="1435174" y="77636"/>
                    <a:pt x="1435174" y="70854"/>
                  </a:cubicBezTo>
                  <a:cubicBezTo>
                    <a:pt x="1432634" y="65172"/>
                    <a:pt x="1430094" y="59306"/>
                    <a:pt x="1427554" y="53624"/>
                  </a:cubicBezTo>
                  <a:cubicBezTo>
                    <a:pt x="1426284" y="44450"/>
                    <a:pt x="1425014" y="43180"/>
                    <a:pt x="1408649" y="41910"/>
                  </a:cubicBezTo>
                  <a:cubicBezTo>
                    <a:pt x="1405405" y="41910"/>
                    <a:pt x="1403242" y="41910"/>
                    <a:pt x="1399997" y="40640"/>
                  </a:cubicBezTo>
                  <a:cubicBezTo>
                    <a:pt x="1372959" y="36830"/>
                    <a:pt x="1344840" y="31750"/>
                    <a:pt x="1317802" y="30480"/>
                  </a:cubicBezTo>
                  <a:cubicBezTo>
                    <a:pt x="1251829" y="26670"/>
                    <a:pt x="1184775" y="25400"/>
                    <a:pt x="1118802" y="22860"/>
                  </a:cubicBezTo>
                  <a:lnTo>
                    <a:pt x="1040933" y="22860"/>
                  </a:lnTo>
                  <a:cubicBezTo>
                    <a:pt x="1006324" y="22860"/>
                    <a:pt x="971715" y="22860"/>
                    <a:pt x="938188" y="24130"/>
                  </a:cubicBezTo>
                  <a:cubicBezTo>
                    <a:pt x="908987" y="25400"/>
                    <a:pt x="416896" y="29210"/>
                    <a:pt x="387695" y="29210"/>
                  </a:cubicBezTo>
                  <a:cubicBezTo>
                    <a:pt x="340108" y="29210"/>
                    <a:pt x="292521" y="26670"/>
                    <a:pt x="244934" y="33020"/>
                  </a:cubicBezTo>
                  <a:cubicBezTo>
                    <a:pt x="220059" y="36830"/>
                    <a:pt x="196266" y="36830"/>
                    <a:pt x="172473" y="38100"/>
                  </a:cubicBezTo>
                  <a:cubicBezTo>
                    <a:pt x="131375" y="41910"/>
                    <a:pt x="90277" y="45720"/>
                    <a:pt x="49179" y="50800"/>
                  </a:cubicBezTo>
                  <a:cubicBezTo>
                    <a:pt x="36830" y="50800"/>
                    <a:pt x="34290" y="52157"/>
                    <a:pt x="33020" y="54357"/>
                  </a:cubicBezTo>
                  <a:cubicBezTo>
                    <a:pt x="31750" y="57656"/>
                    <a:pt x="31750" y="60956"/>
                    <a:pt x="30480" y="64255"/>
                  </a:cubicBezTo>
                  <a:cubicBezTo>
                    <a:pt x="29210" y="69754"/>
                    <a:pt x="26670" y="75070"/>
                    <a:pt x="25400" y="80569"/>
                  </a:cubicBezTo>
                  <a:cubicBezTo>
                    <a:pt x="20320" y="86434"/>
                    <a:pt x="26670" y="229773"/>
                    <a:pt x="29210" y="235639"/>
                  </a:cubicBezTo>
                  <a:cubicBezTo>
                    <a:pt x="29210" y="241871"/>
                    <a:pt x="29210" y="248287"/>
                    <a:pt x="30480" y="254519"/>
                  </a:cubicBezTo>
                  <a:cubicBezTo>
                    <a:pt x="30480" y="259101"/>
                    <a:pt x="33020" y="263684"/>
                    <a:pt x="33020" y="268266"/>
                  </a:cubicBezTo>
                  <a:cubicBezTo>
                    <a:pt x="33020" y="273215"/>
                    <a:pt x="33020" y="278164"/>
                    <a:pt x="31750" y="284696"/>
                  </a:cubicBezTo>
                  <a:lnTo>
                    <a:pt x="31750" y="294856"/>
                  </a:lnTo>
                  <a:cubicBezTo>
                    <a:pt x="31750" y="305016"/>
                    <a:pt x="35560" y="308826"/>
                    <a:pt x="44450" y="308826"/>
                  </a:cubicBezTo>
                  <a:cubicBezTo>
                    <a:pt x="58913" y="308826"/>
                    <a:pt x="74054" y="310096"/>
                    <a:pt x="88114" y="310096"/>
                  </a:cubicBezTo>
                  <a:cubicBezTo>
                    <a:pt x="108663" y="310096"/>
                    <a:pt x="130293" y="307556"/>
                    <a:pt x="150842" y="310096"/>
                  </a:cubicBezTo>
                  <a:cubicBezTo>
                    <a:pt x="184369" y="313906"/>
                    <a:pt x="217896" y="316446"/>
                    <a:pt x="251423" y="315176"/>
                  </a:cubicBezTo>
                  <a:cubicBezTo>
                    <a:pt x="273054" y="313906"/>
                    <a:pt x="293603" y="316446"/>
                    <a:pt x="315233" y="316446"/>
                  </a:cubicBezTo>
                  <a:cubicBezTo>
                    <a:pt x="346597" y="316446"/>
                    <a:pt x="377961" y="315176"/>
                    <a:pt x="409325" y="316446"/>
                  </a:cubicBezTo>
                  <a:cubicBezTo>
                    <a:pt x="455831" y="317716"/>
                    <a:pt x="966308" y="307556"/>
                    <a:pt x="1013895" y="310096"/>
                  </a:cubicBezTo>
                  <a:cubicBezTo>
                    <a:pt x="1034444" y="311366"/>
                    <a:pt x="1054992" y="312636"/>
                    <a:pt x="1074460" y="312636"/>
                  </a:cubicBezTo>
                  <a:cubicBezTo>
                    <a:pt x="1110150" y="315176"/>
                    <a:pt x="1144759" y="311366"/>
                    <a:pt x="1180449" y="315176"/>
                  </a:cubicBezTo>
                  <a:cubicBezTo>
                    <a:pt x="1209650" y="317716"/>
                    <a:pt x="1238851" y="317716"/>
                    <a:pt x="1268052" y="320256"/>
                  </a:cubicBezTo>
                  <a:cubicBezTo>
                    <a:pt x="1311313" y="324066"/>
                    <a:pt x="1354573" y="326606"/>
                    <a:pt x="1397834" y="327876"/>
                  </a:cubicBezTo>
                  <a:cubicBezTo>
                    <a:pt x="1414854" y="327876"/>
                    <a:pt x="1432634" y="326606"/>
                    <a:pt x="1452954" y="326606"/>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46" name="Google Shape;1346;p101"/>
          <p:cNvGrpSpPr/>
          <p:nvPr/>
        </p:nvGrpSpPr>
        <p:grpSpPr>
          <a:xfrm>
            <a:off x="8516499" y="526691"/>
            <a:ext cx="2026096" cy="381306"/>
            <a:chOff x="-3810" y="0"/>
            <a:chExt cx="1513914" cy="372326"/>
          </a:xfrm>
        </p:grpSpPr>
        <p:sp>
          <p:nvSpPr>
            <p:cNvPr id="1347" name="Google Shape;1347;p101"/>
            <p:cNvSpPr/>
            <p:nvPr/>
          </p:nvSpPr>
          <p:spPr>
            <a:xfrm>
              <a:off x="38100" y="44450"/>
              <a:ext cx="1472004" cy="327876"/>
            </a:xfrm>
            <a:custGeom>
              <a:rect b="b" l="l" r="r" t="t"/>
              <a:pathLst>
                <a:path extrusionOk="0" h="327876" w="1472004">
                  <a:moveTo>
                    <a:pt x="2540" y="297396"/>
                  </a:moveTo>
                  <a:cubicBezTo>
                    <a:pt x="0" y="306286"/>
                    <a:pt x="5080" y="312636"/>
                    <a:pt x="12677" y="313906"/>
                  </a:cubicBezTo>
                  <a:cubicBezTo>
                    <a:pt x="21329" y="315176"/>
                    <a:pt x="28900" y="315176"/>
                    <a:pt x="37552" y="315176"/>
                  </a:cubicBezTo>
                  <a:cubicBezTo>
                    <a:pt x="72161" y="316446"/>
                    <a:pt x="106769" y="316446"/>
                    <a:pt x="142459" y="317716"/>
                  </a:cubicBezTo>
                  <a:cubicBezTo>
                    <a:pt x="161927" y="318986"/>
                    <a:pt x="181394" y="320256"/>
                    <a:pt x="199780" y="321526"/>
                  </a:cubicBezTo>
                  <a:cubicBezTo>
                    <a:pt x="232225" y="322796"/>
                    <a:pt x="263589" y="322796"/>
                    <a:pt x="296035" y="324066"/>
                  </a:cubicBezTo>
                  <a:cubicBezTo>
                    <a:pt x="309013" y="324066"/>
                    <a:pt x="320910" y="324066"/>
                    <a:pt x="333888" y="322796"/>
                  </a:cubicBezTo>
                  <a:cubicBezTo>
                    <a:pt x="339296" y="322796"/>
                    <a:pt x="345785" y="321526"/>
                    <a:pt x="351193" y="321526"/>
                  </a:cubicBezTo>
                  <a:cubicBezTo>
                    <a:pt x="372823" y="322796"/>
                    <a:pt x="805431" y="313906"/>
                    <a:pt x="827061" y="315176"/>
                  </a:cubicBezTo>
                  <a:cubicBezTo>
                    <a:pt x="857344" y="316446"/>
                    <a:pt x="940621" y="316446"/>
                    <a:pt x="970903" y="316446"/>
                  </a:cubicBezTo>
                  <a:cubicBezTo>
                    <a:pt x="982800" y="316446"/>
                    <a:pt x="993615" y="315176"/>
                    <a:pt x="1005512" y="315176"/>
                  </a:cubicBezTo>
                  <a:lnTo>
                    <a:pt x="1063914" y="318986"/>
                  </a:lnTo>
                  <a:cubicBezTo>
                    <a:pt x="1106093" y="321526"/>
                    <a:pt x="1147191" y="318986"/>
                    <a:pt x="1189370" y="322796"/>
                  </a:cubicBezTo>
                  <a:cubicBezTo>
                    <a:pt x="1259669" y="327876"/>
                    <a:pt x="1331049" y="321526"/>
                    <a:pt x="1407234" y="326606"/>
                  </a:cubicBezTo>
                  <a:cubicBezTo>
                    <a:pt x="1427554" y="327876"/>
                    <a:pt x="1447874" y="326606"/>
                    <a:pt x="1470734" y="326606"/>
                  </a:cubicBezTo>
                  <a:lnTo>
                    <a:pt x="1470734" y="266916"/>
                  </a:lnTo>
                  <a:cubicBezTo>
                    <a:pt x="1469464" y="233164"/>
                    <a:pt x="1468194" y="224366"/>
                    <a:pt x="1468194" y="215018"/>
                  </a:cubicBezTo>
                  <a:cubicBezTo>
                    <a:pt x="1468194" y="204203"/>
                    <a:pt x="1472004" y="193205"/>
                    <a:pt x="1465654" y="182391"/>
                  </a:cubicBezTo>
                  <a:cubicBezTo>
                    <a:pt x="1458034" y="175242"/>
                    <a:pt x="1446604" y="34286"/>
                    <a:pt x="1446604" y="27137"/>
                  </a:cubicBezTo>
                  <a:cubicBezTo>
                    <a:pt x="1444064" y="22188"/>
                    <a:pt x="1442794" y="17056"/>
                    <a:pt x="1440254" y="12107"/>
                  </a:cubicBezTo>
                  <a:cubicBezTo>
                    <a:pt x="1440254" y="10640"/>
                    <a:pt x="1438984" y="9174"/>
                    <a:pt x="1437714" y="6350"/>
                  </a:cubicBezTo>
                  <a:cubicBezTo>
                    <a:pt x="1427554" y="3810"/>
                    <a:pt x="1418664" y="2540"/>
                    <a:pt x="1408504" y="1270"/>
                  </a:cubicBezTo>
                  <a:cubicBezTo>
                    <a:pt x="1400884" y="0"/>
                    <a:pt x="1393264" y="1270"/>
                    <a:pt x="1386914" y="1270"/>
                  </a:cubicBezTo>
                  <a:lnTo>
                    <a:pt x="7269" y="6350"/>
                  </a:lnTo>
                  <a:lnTo>
                    <a:pt x="2540" y="297396"/>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8" name="Google Shape;1348;p101"/>
            <p:cNvSpPr/>
            <p:nvPr/>
          </p:nvSpPr>
          <p:spPr>
            <a:xfrm>
              <a:off x="11430" y="16510"/>
              <a:ext cx="1447874" cy="317716"/>
            </a:xfrm>
            <a:custGeom>
              <a:rect b="b" l="l" r="r" t="t"/>
              <a:pathLst>
                <a:path extrusionOk="0" h="317716" w="1447874">
                  <a:moveTo>
                    <a:pt x="1447874" y="317716"/>
                  </a:moveTo>
                  <a:lnTo>
                    <a:pt x="0" y="310096"/>
                  </a:lnTo>
                  <a:lnTo>
                    <a:pt x="0" y="116665"/>
                  </a:lnTo>
                  <a:lnTo>
                    <a:pt x="7620" y="20320"/>
                  </a:lnTo>
                  <a:lnTo>
                    <a:pt x="718541" y="0"/>
                  </a:lnTo>
                  <a:lnTo>
                    <a:pt x="1426284" y="8890"/>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9" name="Google Shape;1349;p101"/>
            <p:cNvSpPr/>
            <p:nvPr/>
          </p:nvSpPr>
          <p:spPr>
            <a:xfrm>
              <a:off x="-3810" y="0"/>
              <a:ext cx="1477084" cy="344386"/>
            </a:xfrm>
            <a:custGeom>
              <a:rect b="b" l="l" r="r" t="t"/>
              <a:pathLst>
                <a:path extrusionOk="0" h="344386" w="1477084">
                  <a:moveTo>
                    <a:pt x="1442794" y="21590"/>
                  </a:moveTo>
                  <a:cubicBezTo>
                    <a:pt x="1444064" y="34290"/>
                    <a:pt x="1444064" y="44450"/>
                    <a:pt x="1445334" y="52341"/>
                  </a:cubicBezTo>
                  <a:cubicBezTo>
                    <a:pt x="1447874" y="57290"/>
                    <a:pt x="1449144" y="62422"/>
                    <a:pt x="1451684" y="67371"/>
                  </a:cubicBezTo>
                  <a:cubicBezTo>
                    <a:pt x="1451684" y="74520"/>
                    <a:pt x="1464384" y="215476"/>
                    <a:pt x="1470734" y="222625"/>
                  </a:cubicBezTo>
                  <a:cubicBezTo>
                    <a:pt x="1477084" y="233439"/>
                    <a:pt x="1473274" y="244437"/>
                    <a:pt x="1473274" y="255252"/>
                  </a:cubicBezTo>
                  <a:cubicBezTo>
                    <a:pt x="1473274" y="264783"/>
                    <a:pt x="1474544" y="273582"/>
                    <a:pt x="1475814" y="283426"/>
                  </a:cubicBezTo>
                  <a:lnTo>
                    <a:pt x="1475814" y="343116"/>
                  </a:lnTo>
                  <a:cubicBezTo>
                    <a:pt x="1452954" y="343116"/>
                    <a:pt x="1432634" y="344386"/>
                    <a:pt x="1412314" y="343116"/>
                  </a:cubicBezTo>
                  <a:cubicBezTo>
                    <a:pt x="1341595" y="338036"/>
                    <a:pt x="1270215" y="344386"/>
                    <a:pt x="1199916" y="339306"/>
                  </a:cubicBezTo>
                  <a:cubicBezTo>
                    <a:pt x="1157737" y="335496"/>
                    <a:pt x="1116639" y="338036"/>
                    <a:pt x="1074460" y="335496"/>
                  </a:cubicBezTo>
                  <a:lnTo>
                    <a:pt x="1016058" y="331686"/>
                  </a:lnTo>
                  <a:cubicBezTo>
                    <a:pt x="1004161" y="331686"/>
                    <a:pt x="993346" y="332956"/>
                    <a:pt x="981449" y="332956"/>
                  </a:cubicBezTo>
                  <a:cubicBezTo>
                    <a:pt x="951167" y="331686"/>
                    <a:pt x="867890" y="332956"/>
                    <a:pt x="837607" y="331686"/>
                  </a:cubicBezTo>
                  <a:cubicBezTo>
                    <a:pt x="815977" y="330416"/>
                    <a:pt x="383369" y="339306"/>
                    <a:pt x="361738" y="338036"/>
                  </a:cubicBezTo>
                  <a:cubicBezTo>
                    <a:pt x="356331" y="338036"/>
                    <a:pt x="349842" y="339306"/>
                    <a:pt x="344434" y="339306"/>
                  </a:cubicBezTo>
                  <a:cubicBezTo>
                    <a:pt x="331456" y="339306"/>
                    <a:pt x="319559" y="340576"/>
                    <a:pt x="306581" y="340576"/>
                  </a:cubicBezTo>
                  <a:cubicBezTo>
                    <a:pt x="274135" y="340576"/>
                    <a:pt x="242771" y="339306"/>
                    <a:pt x="210326" y="338036"/>
                  </a:cubicBezTo>
                  <a:cubicBezTo>
                    <a:pt x="190858" y="336766"/>
                    <a:pt x="171391" y="335496"/>
                    <a:pt x="153005" y="334226"/>
                  </a:cubicBezTo>
                  <a:cubicBezTo>
                    <a:pt x="118397" y="332956"/>
                    <a:pt x="83788" y="331686"/>
                    <a:pt x="48098" y="331686"/>
                  </a:cubicBezTo>
                  <a:cubicBezTo>
                    <a:pt x="38100" y="331686"/>
                    <a:pt x="29210" y="331686"/>
                    <a:pt x="19050" y="330416"/>
                  </a:cubicBezTo>
                  <a:cubicBezTo>
                    <a:pt x="10160" y="329146"/>
                    <a:pt x="5080" y="322796"/>
                    <a:pt x="7620" y="313906"/>
                  </a:cubicBezTo>
                  <a:cubicBezTo>
                    <a:pt x="16510" y="282747"/>
                    <a:pt x="12700" y="278164"/>
                    <a:pt x="11430" y="273398"/>
                  </a:cubicBezTo>
                  <a:cubicBezTo>
                    <a:pt x="10160" y="263684"/>
                    <a:pt x="6350" y="254152"/>
                    <a:pt x="7620" y="244437"/>
                  </a:cubicBezTo>
                  <a:cubicBezTo>
                    <a:pt x="5080" y="232340"/>
                    <a:pt x="0" y="82585"/>
                    <a:pt x="7620" y="70304"/>
                  </a:cubicBezTo>
                  <a:cubicBezTo>
                    <a:pt x="8890" y="67921"/>
                    <a:pt x="7620" y="65355"/>
                    <a:pt x="8890" y="62972"/>
                  </a:cubicBezTo>
                  <a:cubicBezTo>
                    <a:pt x="10160" y="59123"/>
                    <a:pt x="12700" y="54907"/>
                    <a:pt x="13970" y="44450"/>
                  </a:cubicBezTo>
                  <a:cubicBezTo>
                    <a:pt x="13970" y="41910"/>
                    <a:pt x="15240" y="39370"/>
                    <a:pt x="16510" y="38100"/>
                  </a:cubicBezTo>
                  <a:cubicBezTo>
                    <a:pt x="38100" y="35560"/>
                    <a:pt x="56750" y="30480"/>
                    <a:pt x="74054" y="29210"/>
                  </a:cubicBezTo>
                  <a:cubicBezTo>
                    <a:pt x="103255" y="25400"/>
                    <a:pt x="132456" y="22860"/>
                    <a:pt x="162739" y="20320"/>
                  </a:cubicBezTo>
                  <a:cubicBezTo>
                    <a:pt x="183288" y="17780"/>
                    <a:pt x="203837" y="16510"/>
                    <a:pt x="223304" y="13970"/>
                  </a:cubicBezTo>
                  <a:cubicBezTo>
                    <a:pt x="242771" y="11430"/>
                    <a:pt x="263320" y="8890"/>
                    <a:pt x="282788" y="8890"/>
                  </a:cubicBezTo>
                  <a:cubicBezTo>
                    <a:pt x="304418" y="7620"/>
                    <a:pt x="326048" y="10160"/>
                    <a:pt x="347679" y="8890"/>
                  </a:cubicBezTo>
                  <a:cubicBezTo>
                    <a:pt x="374717" y="8890"/>
                    <a:pt x="864645" y="6350"/>
                    <a:pt x="891683" y="5080"/>
                  </a:cubicBezTo>
                  <a:cubicBezTo>
                    <a:pt x="917639" y="3810"/>
                    <a:pt x="943596" y="2540"/>
                    <a:pt x="970634" y="2540"/>
                  </a:cubicBezTo>
                  <a:cubicBezTo>
                    <a:pt x="1014976" y="1270"/>
                    <a:pt x="1058237" y="0"/>
                    <a:pt x="1102579" y="0"/>
                  </a:cubicBezTo>
                  <a:cubicBezTo>
                    <a:pt x="1120965" y="0"/>
                    <a:pt x="1140432" y="2540"/>
                    <a:pt x="1158818" y="2540"/>
                  </a:cubicBezTo>
                  <a:cubicBezTo>
                    <a:pt x="1209650" y="3810"/>
                    <a:pt x="1261563" y="5080"/>
                    <a:pt x="1312394" y="7620"/>
                  </a:cubicBezTo>
                  <a:cubicBezTo>
                    <a:pt x="1339432" y="8890"/>
                    <a:pt x="1366470" y="12700"/>
                    <a:pt x="1393508" y="16510"/>
                  </a:cubicBezTo>
                  <a:lnTo>
                    <a:pt x="1412314" y="16510"/>
                  </a:lnTo>
                  <a:cubicBezTo>
                    <a:pt x="1423744" y="17780"/>
                    <a:pt x="1432634" y="20320"/>
                    <a:pt x="1442794" y="21590"/>
                  </a:cubicBezTo>
                  <a:close/>
                  <a:moveTo>
                    <a:pt x="1452954" y="326606"/>
                  </a:moveTo>
                  <a:cubicBezTo>
                    <a:pt x="1454224" y="310096"/>
                    <a:pt x="1455494" y="297396"/>
                    <a:pt x="1455494" y="284696"/>
                  </a:cubicBezTo>
                  <a:cubicBezTo>
                    <a:pt x="1454224" y="272665"/>
                    <a:pt x="1452954" y="262950"/>
                    <a:pt x="1452954" y="252502"/>
                  </a:cubicBezTo>
                  <a:cubicBezTo>
                    <a:pt x="1452954" y="247737"/>
                    <a:pt x="1455494" y="242971"/>
                    <a:pt x="1454224" y="238205"/>
                  </a:cubicBezTo>
                  <a:cubicBezTo>
                    <a:pt x="1454224" y="233806"/>
                    <a:pt x="1452954" y="229224"/>
                    <a:pt x="1451684" y="224824"/>
                  </a:cubicBezTo>
                  <a:cubicBezTo>
                    <a:pt x="1446604" y="218042"/>
                    <a:pt x="1435174" y="77636"/>
                    <a:pt x="1435174" y="70854"/>
                  </a:cubicBezTo>
                  <a:cubicBezTo>
                    <a:pt x="1432634" y="65172"/>
                    <a:pt x="1430094" y="59306"/>
                    <a:pt x="1427554" y="53624"/>
                  </a:cubicBezTo>
                  <a:cubicBezTo>
                    <a:pt x="1426284" y="44450"/>
                    <a:pt x="1425014" y="43180"/>
                    <a:pt x="1408649" y="41910"/>
                  </a:cubicBezTo>
                  <a:cubicBezTo>
                    <a:pt x="1405405" y="41910"/>
                    <a:pt x="1403242" y="41910"/>
                    <a:pt x="1399997" y="40640"/>
                  </a:cubicBezTo>
                  <a:cubicBezTo>
                    <a:pt x="1372959" y="36830"/>
                    <a:pt x="1344840" y="31750"/>
                    <a:pt x="1317802" y="30480"/>
                  </a:cubicBezTo>
                  <a:cubicBezTo>
                    <a:pt x="1251829" y="26670"/>
                    <a:pt x="1184775" y="25400"/>
                    <a:pt x="1118802" y="22860"/>
                  </a:cubicBezTo>
                  <a:lnTo>
                    <a:pt x="1040933" y="22860"/>
                  </a:lnTo>
                  <a:cubicBezTo>
                    <a:pt x="1006324" y="22860"/>
                    <a:pt x="971715" y="22860"/>
                    <a:pt x="938188" y="24130"/>
                  </a:cubicBezTo>
                  <a:cubicBezTo>
                    <a:pt x="908987" y="25400"/>
                    <a:pt x="416896" y="29210"/>
                    <a:pt x="387695" y="29210"/>
                  </a:cubicBezTo>
                  <a:cubicBezTo>
                    <a:pt x="340108" y="29210"/>
                    <a:pt x="292521" y="26670"/>
                    <a:pt x="244934" y="33020"/>
                  </a:cubicBezTo>
                  <a:cubicBezTo>
                    <a:pt x="220059" y="36830"/>
                    <a:pt x="196266" y="36830"/>
                    <a:pt x="172473" y="38100"/>
                  </a:cubicBezTo>
                  <a:cubicBezTo>
                    <a:pt x="131375" y="41910"/>
                    <a:pt x="90277" y="45720"/>
                    <a:pt x="49179" y="50800"/>
                  </a:cubicBezTo>
                  <a:cubicBezTo>
                    <a:pt x="36830" y="50800"/>
                    <a:pt x="34290" y="52157"/>
                    <a:pt x="33020" y="54357"/>
                  </a:cubicBezTo>
                  <a:cubicBezTo>
                    <a:pt x="31750" y="57656"/>
                    <a:pt x="31750" y="60956"/>
                    <a:pt x="30480" y="64255"/>
                  </a:cubicBezTo>
                  <a:cubicBezTo>
                    <a:pt x="29210" y="69754"/>
                    <a:pt x="26670" y="75070"/>
                    <a:pt x="25400" y="80569"/>
                  </a:cubicBezTo>
                  <a:cubicBezTo>
                    <a:pt x="20320" y="86434"/>
                    <a:pt x="26670" y="229773"/>
                    <a:pt x="29210" y="235639"/>
                  </a:cubicBezTo>
                  <a:cubicBezTo>
                    <a:pt x="29210" y="241871"/>
                    <a:pt x="29210" y="248287"/>
                    <a:pt x="30480" y="254519"/>
                  </a:cubicBezTo>
                  <a:cubicBezTo>
                    <a:pt x="30480" y="259101"/>
                    <a:pt x="33020" y="263684"/>
                    <a:pt x="33020" y="268266"/>
                  </a:cubicBezTo>
                  <a:cubicBezTo>
                    <a:pt x="33020" y="273215"/>
                    <a:pt x="33020" y="278164"/>
                    <a:pt x="31750" y="284696"/>
                  </a:cubicBezTo>
                  <a:lnTo>
                    <a:pt x="31750" y="294856"/>
                  </a:lnTo>
                  <a:cubicBezTo>
                    <a:pt x="31750" y="305016"/>
                    <a:pt x="35560" y="308826"/>
                    <a:pt x="44450" y="308826"/>
                  </a:cubicBezTo>
                  <a:cubicBezTo>
                    <a:pt x="58913" y="308826"/>
                    <a:pt x="74054" y="310096"/>
                    <a:pt x="88114" y="310096"/>
                  </a:cubicBezTo>
                  <a:cubicBezTo>
                    <a:pt x="108663" y="310096"/>
                    <a:pt x="130293" y="307556"/>
                    <a:pt x="150842" y="310096"/>
                  </a:cubicBezTo>
                  <a:cubicBezTo>
                    <a:pt x="184369" y="313906"/>
                    <a:pt x="217896" y="316446"/>
                    <a:pt x="251423" y="315176"/>
                  </a:cubicBezTo>
                  <a:cubicBezTo>
                    <a:pt x="273054" y="313906"/>
                    <a:pt x="293603" y="316446"/>
                    <a:pt x="315233" y="316446"/>
                  </a:cubicBezTo>
                  <a:cubicBezTo>
                    <a:pt x="346597" y="316446"/>
                    <a:pt x="377961" y="315176"/>
                    <a:pt x="409325" y="316446"/>
                  </a:cubicBezTo>
                  <a:cubicBezTo>
                    <a:pt x="455831" y="317716"/>
                    <a:pt x="966308" y="307556"/>
                    <a:pt x="1013895" y="310096"/>
                  </a:cubicBezTo>
                  <a:cubicBezTo>
                    <a:pt x="1034444" y="311366"/>
                    <a:pt x="1054992" y="312636"/>
                    <a:pt x="1074460" y="312636"/>
                  </a:cubicBezTo>
                  <a:cubicBezTo>
                    <a:pt x="1110150" y="315176"/>
                    <a:pt x="1144759" y="311366"/>
                    <a:pt x="1180449" y="315176"/>
                  </a:cubicBezTo>
                  <a:cubicBezTo>
                    <a:pt x="1209650" y="317716"/>
                    <a:pt x="1238851" y="317716"/>
                    <a:pt x="1268052" y="320256"/>
                  </a:cubicBezTo>
                  <a:cubicBezTo>
                    <a:pt x="1311313" y="324066"/>
                    <a:pt x="1354573" y="326606"/>
                    <a:pt x="1397834" y="327876"/>
                  </a:cubicBezTo>
                  <a:cubicBezTo>
                    <a:pt x="1414854" y="327876"/>
                    <a:pt x="1432634" y="326606"/>
                    <a:pt x="1452954" y="326606"/>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sp>
        <p:nvSpPr>
          <p:cNvPr id="1350" name="Google Shape;1350;p101"/>
          <p:cNvSpPr txBox="1"/>
          <p:nvPr/>
        </p:nvSpPr>
        <p:spPr>
          <a:xfrm>
            <a:off x="3511681" y="590560"/>
            <a:ext cx="1920441" cy="265009"/>
          </a:xfrm>
          <a:prstGeom prst="rect">
            <a:avLst/>
          </a:prstGeom>
          <a:noFill/>
          <a:ln>
            <a:noFill/>
          </a:ln>
        </p:spPr>
        <p:txBody>
          <a:bodyPr anchorCtr="0" anchor="t" bIns="0" lIns="0" spcFirstLastPara="1" rIns="0" wrap="square" tIns="0">
            <a:spAutoFit/>
          </a:bodyPr>
          <a:lstStyle/>
          <a:p>
            <a:pPr indent="0" lvl="0" marL="0" marR="0" rtl="0" algn="ctr">
              <a:lnSpc>
                <a:spcPct val="150400"/>
              </a:lnSpc>
              <a:spcBef>
                <a:spcPts val="0"/>
              </a:spcBef>
              <a:spcAft>
                <a:spcPts val="0"/>
              </a:spcAft>
              <a:buClr>
                <a:srgbClr val="2A2B39"/>
              </a:buClr>
              <a:buSzPts val="1500"/>
              <a:buFont typeface="Arial"/>
              <a:buNone/>
            </a:pPr>
            <a:r>
              <a:rPr b="1" i="0" lang="es-CO" sz="1500" u="none" cap="none" strike="noStrike">
                <a:solidFill>
                  <a:srgbClr val="2A2B39"/>
                </a:solidFill>
                <a:latin typeface="Oi"/>
                <a:ea typeface="Oi"/>
                <a:cs typeface="Oi"/>
                <a:sym typeface="Oi"/>
              </a:rPr>
              <a:t>TIPO DE ACCIÓN</a:t>
            </a:r>
            <a:endParaRPr/>
          </a:p>
        </p:txBody>
      </p:sp>
      <p:sp>
        <p:nvSpPr>
          <p:cNvPr id="1351" name="Google Shape;1351;p101"/>
          <p:cNvSpPr txBox="1"/>
          <p:nvPr/>
        </p:nvSpPr>
        <p:spPr>
          <a:xfrm>
            <a:off x="5152782" y="562487"/>
            <a:ext cx="3022917" cy="268600"/>
          </a:xfrm>
          <a:prstGeom prst="rect">
            <a:avLst/>
          </a:prstGeom>
          <a:noFill/>
          <a:ln>
            <a:noFill/>
          </a:ln>
        </p:spPr>
        <p:txBody>
          <a:bodyPr anchorCtr="0" anchor="t" bIns="0" lIns="0" spcFirstLastPara="1" rIns="0" wrap="square" tIns="0">
            <a:spAutoFit/>
          </a:bodyPr>
          <a:lstStyle/>
          <a:p>
            <a:pPr indent="0" lvl="0" marL="0" marR="0" rtl="0" algn="ctr">
              <a:lnSpc>
                <a:spcPct val="161142"/>
              </a:lnSpc>
              <a:spcBef>
                <a:spcPts val="0"/>
              </a:spcBef>
              <a:spcAft>
                <a:spcPts val="0"/>
              </a:spcAft>
              <a:buClr>
                <a:srgbClr val="2A2B39"/>
              </a:buClr>
              <a:buSzPts val="1400"/>
              <a:buFont typeface="Arial"/>
              <a:buNone/>
            </a:pPr>
            <a:r>
              <a:rPr b="1" i="0" lang="es-CO" sz="1400" u="none" cap="none" strike="noStrike">
                <a:solidFill>
                  <a:srgbClr val="2A2B39"/>
                </a:solidFill>
                <a:latin typeface="Oi"/>
                <a:ea typeface="Oi"/>
                <a:cs typeface="Oi"/>
                <a:sym typeface="Oi"/>
              </a:rPr>
              <a:t>FUENTE QUE ORIGINA EL PLAN</a:t>
            </a:r>
            <a:endParaRPr/>
          </a:p>
        </p:txBody>
      </p:sp>
      <p:sp>
        <p:nvSpPr>
          <p:cNvPr id="1352" name="Google Shape;1352;p101"/>
          <p:cNvSpPr txBox="1"/>
          <p:nvPr/>
        </p:nvSpPr>
        <p:spPr>
          <a:xfrm>
            <a:off x="7916388" y="542124"/>
            <a:ext cx="3150190" cy="265009"/>
          </a:xfrm>
          <a:prstGeom prst="rect">
            <a:avLst/>
          </a:prstGeom>
          <a:noFill/>
          <a:ln>
            <a:noFill/>
          </a:ln>
        </p:spPr>
        <p:txBody>
          <a:bodyPr anchorCtr="0" anchor="t" bIns="0" lIns="0" spcFirstLastPara="1" rIns="0" wrap="square" tIns="0">
            <a:spAutoFit/>
          </a:bodyPr>
          <a:lstStyle/>
          <a:p>
            <a:pPr indent="0" lvl="0" marL="0" marR="0" rtl="0" algn="ctr">
              <a:lnSpc>
                <a:spcPct val="150400"/>
              </a:lnSpc>
              <a:spcBef>
                <a:spcPts val="0"/>
              </a:spcBef>
              <a:spcAft>
                <a:spcPts val="0"/>
              </a:spcAft>
              <a:buClr>
                <a:srgbClr val="2A2B39"/>
              </a:buClr>
              <a:buSzPts val="1500"/>
              <a:buFont typeface="Arial"/>
              <a:buNone/>
            </a:pPr>
            <a:r>
              <a:rPr b="1" i="0" lang="es-CO" sz="1500" u="none" cap="none" strike="noStrike">
                <a:solidFill>
                  <a:srgbClr val="2A2B39"/>
                </a:solidFill>
                <a:latin typeface="Oi"/>
                <a:ea typeface="Oi"/>
                <a:cs typeface="Oi"/>
                <a:sym typeface="Oi"/>
              </a:rPr>
              <a:t>¿CUÁNDO FORMULAR?</a:t>
            </a:r>
            <a:endParaRPr/>
          </a:p>
        </p:txBody>
      </p:sp>
      <p:sp>
        <p:nvSpPr>
          <p:cNvPr id="1353" name="Google Shape;1353;p101"/>
          <p:cNvSpPr/>
          <p:nvPr/>
        </p:nvSpPr>
        <p:spPr>
          <a:xfrm>
            <a:off x="4996165" y="2791444"/>
            <a:ext cx="461856" cy="3182502"/>
          </a:xfrm>
          <a:custGeom>
            <a:rect b="b" l="l" r="r" t="t"/>
            <a:pathLst>
              <a:path extrusionOk="0" h="5507198" w="730955">
                <a:moveTo>
                  <a:pt x="0" y="0"/>
                </a:moveTo>
                <a:lnTo>
                  <a:pt x="730955" y="0"/>
                </a:lnTo>
                <a:lnTo>
                  <a:pt x="730955" y="5507198"/>
                </a:lnTo>
                <a:lnTo>
                  <a:pt x="0" y="55071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54" name="Google Shape;1354;p101"/>
          <p:cNvGrpSpPr/>
          <p:nvPr/>
        </p:nvGrpSpPr>
        <p:grpSpPr>
          <a:xfrm>
            <a:off x="5620418" y="1036422"/>
            <a:ext cx="2468348" cy="1295841"/>
            <a:chOff x="-3810" y="0"/>
            <a:chExt cx="1950904" cy="1074440"/>
          </a:xfrm>
        </p:grpSpPr>
        <p:sp>
          <p:nvSpPr>
            <p:cNvPr id="1355" name="Google Shape;1355;p101"/>
            <p:cNvSpPr/>
            <p:nvPr/>
          </p:nvSpPr>
          <p:spPr>
            <a:xfrm>
              <a:off x="38100" y="44450"/>
              <a:ext cx="1908994" cy="1029990"/>
            </a:xfrm>
            <a:custGeom>
              <a:rect b="b" l="l" r="r" t="t"/>
              <a:pathLst>
                <a:path extrusionOk="0" h="1029990" w="1908994">
                  <a:moveTo>
                    <a:pt x="2540" y="999511"/>
                  </a:moveTo>
                  <a:cubicBezTo>
                    <a:pt x="0" y="1008400"/>
                    <a:pt x="5080" y="1014750"/>
                    <a:pt x="15057" y="1016021"/>
                  </a:cubicBezTo>
                  <a:cubicBezTo>
                    <a:pt x="26484" y="1017290"/>
                    <a:pt x="36484" y="1017290"/>
                    <a:pt x="47911" y="1017290"/>
                  </a:cubicBezTo>
                  <a:cubicBezTo>
                    <a:pt x="93621" y="1018561"/>
                    <a:pt x="139331" y="1018561"/>
                    <a:pt x="186470" y="1019831"/>
                  </a:cubicBezTo>
                  <a:cubicBezTo>
                    <a:pt x="212181" y="1021100"/>
                    <a:pt x="237893" y="1022371"/>
                    <a:pt x="262177" y="1023640"/>
                  </a:cubicBezTo>
                  <a:cubicBezTo>
                    <a:pt x="305030" y="1024911"/>
                    <a:pt x="346455" y="1024911"/>
                    <a:pt x="389308" y="1026181"/>
                  </a:cubicBezTo>
                  <a:cubicBezTo>
                    <a:pt x="406449" y="1026181"/>
                    <a:pt x="422162" y="1026181"/>
                    <a:pt x="439303" y="1024911"/>
                  </a:cubicBezTo>
                  <a:cubicBezTo>
                    <a:pt x="446445" y="1024911"/>
                    <a:pt x="455016" y="1023640"/>
                    <a:pt x="462158" y="1023640"/>
                  </a:cubicBezTo>
                  <a:cubicBezTo>
                    <a:pt x="490727" y="1024911"/>
                    <a:pt x="1062102" y="1016021"/>
                    <a:pt x="1090671" y="1017290"/>
                  </a:cubicBezTo>
                  <a:cubicBezTo>
                    <a:pt x="1130667" y="1018561"/>
                    <a:pt x="1240657" y="1018561"/>
                    <a:pt x="1280653" y="1018561"/>
                  </a:cubicBezTo>
                  <a:cubicBezTo>
                    <a:pt x="1296366" y="1018561"/>
                    <a:pt x="1310651" y="1017290"/>
                    <a:pt x="1326363" y="1017290"/>
                  </a:cubicBezTo>
                  <a:lnTo>
                    <a:pt x="1403499" y="1021100"/>
                  </a:lnTo>
                  <a:cubicBezTo>
                    <a:pt x="1459208" y="1023640"/>
                    <a:pt x="1513489" y="1021100"/>
                    <a:pt x="1569198" y="1024911"/>
                  </a:cubicBezTo>
                  <a:cubicBezTo>
                    <a:pt x="1662046" y="1029990"/>
                    <a:pt x="1756323" y="1023640"/>
                    <a:pt x="1844224" y="1028721"/>
                  </a:cubicBezTo>
                  <a:cubicBezTo>
                    <a:pt x="1864544" y="1029990"/>
                    <a:pt x="1884864" y="1028721"/>
                    <a:pt x="1907724" y="1028721"/>
                  </a:cubicBezTo>
                  <a:lnTo>
                    <a:pt x="1907724" y="969031"/>
                  </a:lnTo>
                  <a:cubicBezTo>
                    <a:pt x="1906454" y="919369"/>
                    <a:pt x="1905184" y="883816"/>
                    <a:pt x="1905184" y="846040"/>
                  </a:cubicBezTo>
                  <a:cubicBezTo>
                    <a:pt x="1905184" y="802339"/>
                    <a:pt x="1908994" y="757897"/>
                    <a:pt x="1902644" y="714196"/>
                  </a:cubicBezTo>
                  <a:cubicBezTo>
                    <a:pt x="1895024" y="685309"/>
                    <a:pt x="1883594" y="115715"/>
                    <a:pt x="1883594" y="86828"/>
                  </a:cubicBezTo>
                  <a:cubicBezTo>
                    <a:pt x="1881054" y="66829"/>
                    <a:pt x="1879784" y="46089"/>
                    <a:pt x="1877244" y="26091"/>
                  </a:cubicBezTo>
                  <a:cubicBezTo>
                    <a:pt x="1877244" y="20165"/>
                    <a:pt x="1875974" y="14240"/>
                    <a:pt x="1874704" y="6350"/>
                  </a:cubicBezTo>
                  <a:cubicBezTo>
                    <a:pt x="1864544" y="3810"/>
                    <a:pt x="1855654" y="2540"/>
                    <a:pt x="1845494" y="1270"/>
                  </a:cubicBezTo>
                  <a:cubicBezTo>
                    <a:pt x="1837874" y="0"/>
                    <a:pt x="1830254" y="1270"/>
                    <a:pt x="1823904" y="1270"/>
                  </a:cubicBezTo>
                  <a:lnTo>
                    <a:pt x="7915" y="6350"/>
                  </a:lnTo>
                  <a:lnTo>
                    <a:pt x="2540" y="999511"/>
                  </a:lnTo>
                  <a:close/>
                </a:path>
              </a:pathLst>
            </a:custGeom>
            <a:solidFill>
              <a:srgbClr val="AABC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6" name="Google Shape;1356;p101"/>
            <p:cNvSpPr/>
            <p:nvPr/>
          </p:nvSpPr>
          <p:spPr>
            <a:xfrm>
              <a:off x="11430" y="16510"/>
              <a:ext cx="1884864" cy="1019831"/>
            </a:xfrm>
            <a:custGeom>
              <a:rect b="b" l="l" r="r" t="t"/>
              <a:pathLst>
                <a:path extrusionOk="0" h="1019831" w="1884864">
                  <a:moveTo>
                    <a:pt x="1884864" y="1019831"/>
                  </a:moveTo>
                  <a:lnTo>
                    <a:pt x="0" y="1012211"/>
                  </a:lnTo>
                  <a:lnTo>
                    <a:pt x="0" y="363641"/>
                  </a:lnTo>
                  <a:lnTo>
                    <a:pt x="7620" y="20320"/>
                  </a:lnTo>
                  <a:lnTo>
                    <a:pt x="938786" y="0"/>
                  </a:lnTo>
                  <a:lnTo>
                    <a:pt x="1863274" y="8890"/>
                  </a:lnTo>
                  <a:close/>
                </a:path>
              </a:pathLst>
            </a:custGeom>
            <a:solidFill>
              <a:srgbClr val="F8F8F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7" name="Google Shape;1357;p101"/>
            <p:cNvSpPr/>
            <p:nvPr/>
          </p:nvSpPr>
          <p:spPr>
            <a:xfrm>
              <a:off x="-3810" y="0"/>
              <a:ext cx="1914074" cy="1046500"/>
            </a:xfrm>
            <a:custGeom>
              <a:rect b="b" l="l" r="r" t="t"/>
              <a:pathLst>
                <a:path extrusionOk="0" h="1046500" w="1914074">
                  <a:moveTo>
                    <a:pt x="1879784" y="21590"/>
                  </a:moveTo>
                  <a:cubicBezTo>
                    <a:pt x="1881054" y="34290"/>
                    <a:pt x="1881054" y="44450"/>
                    <a:pt x="1882324" y="53505"/>
                  </a:cubicBezTo>
                  <a:cubicBezTo>
                    <a:pt x="1884864" y="73503"/>
                    <a:pt x="1886134" y="94243"/>
                    <a:pt x="1888674" y="114242"/>
                  </a:cubicBezTo>
                  <a:cubicBezTo>
                    <a:pt x="1888674" y="143129"/>
                    <a:pt x="1901374" y="712723"/>
                    <a:pt x="1907724" y="741610"/>
                  </a:cubicBezTo>
                  <a:cubicBezTo>
                    <a:pt x="1914074" y="785311"/>
                    <a:pt x="1910264" y="829753"/>
                    <a:pt x="1910264" y="873454"/>
                  </a:cubicBezTo>
                  <a:cubicBezTo>
                    <a:pt x="1910264" y="911970"/>
                    <a:pt x="1911534" y="947523"/>
                    <a:pt x="1912804" y="985540"/>
                  </a:cubicBezTo>
                  <a:lnTo>
                    <a:pt x="1912804" y="1045231"/>
                  </a:lnTo>
                  <a:cubicBezTo>
                    <a:pt x="1889944" y="1045231"/>
                    <a:pt x="1869624" y="1046500"/>
                    <a:pt x="1849304" y="1045231"/>
                  </a:cubicBezTo>
                  <a:cubicBezTo>
                    <a:pt x="1756808" y="1040150"/>
                    <a:pt x="1662532" y="1046500"/>
                    <a:pt x="1569683" y="1041421"/>
                  </a:cubicBezTo>
                  <a:cubicBezTo>
                    <a:pt x="1513974" y="1037611"/>
                    <a:pt x="1459693" y="1040150"/>
                    <a:pt x="1403984" y="1037611"/>
                  </a:cubicBezTo>
                  <a:lnTo>
                    <a:pt x="1326849" y="1033800"/>
                  </a:lnTo>
                  <a:cubicBezTo>
                    <a:pt x="1311136" y="1033800"/>
                    <a:pt x="1296851" y="1035071"/>
                    <a:pt x="1281139" y="1035071"/>
                  </a:cubicBezTo>
                  <a:cubicBezTo>
                    <a:pt x="1241142" y="1033800"/>
                    <a:pt x="1131152" y="1035071"/>
                    <a:pt x="1091156" y="1033800"/>
                  </a:cubicBezTo>
                  <a:cubicBezTo>
                    <a:pt x="1062588" y="1032531"/>
                    <a:pt x="491212" y="1041421"/>
                    <a:pt x="462643" y="1040150"/>
                  </a:cubicBezTo>
                  <a:cubicBezTo>
                    <a:pt x="455501" y="1040150"/>
                    <a:pt x="446931" y="1041421"/>
                    <a:pt x="439788" y="1041421"/>
                  </a:cubicBezTo>
                  <a:cubicBezTo>
                    <a:pt x="422647" y="1041421"/>
                    <a:pt x="406934" y="1042690"/>
                    <a:pt x="389793" y="1042690"/>
                  </a:cubicBezTo>
                  <a:cubicBezTo>
                    <a:pt x="346940" y="1042690"/>
                    <a:pt x="305515" y="1041421"/>
                    <a:pt x="262662" y="1040150"/>
                  </a:cubicBezTo>
                  <a:cubicBezTo>
                    <a:pt x="236950" y="1038881"/>
                    <a:pt x="211238" y="1037611"/>
                    <a:pt x="186955" y="1036340"/>
                  </a:cubicBezTo>
                  <a:cubicBezTo>
                    <a:pt x="141245" y="1035071"/>
                    <a:pt x="95535" y="1033800"/>
                    <a:pt x="48396" y="1033800"/>
                  </a:cubicBezTo>
                  <a:cubicBezTo>
                    <a:pt x="38100" y="1033800"/>
                    <a:pt x="29210" y="1033800"/>
                    <a:pt x="19050" y="1032531"/>
                  </a:cubicBezTo>
                  <a:cubicBezTo>
                    <a:pt x="10160" y="1031261"/>
                    <a:pt x="5080" y="1024911"/>
                    <a:pt x="7620" y="1016021"/>
                  </a:cubicBezTo>
                  <a:cubicBezTo>
                    <a:pt x="16510" y="984558"/>
                    <a:pt x="12700" y="966041"/>
                    <a:pt x="11430" y="946783"/>
                  </a:cubicBezTo>
                  <a:cubicBezTo>
                    <a:pt x="10160" y="907526"/>
                    <a:pt x="6350" y="869010"/>
                    <a:pt x="7620" y="829753"/>
                  </a:cubicBezTo>
                  <a:cubicBezTo>
                    <a:pt x="5080" y="780867"/>
                    <a:pt x="0" y="175719"/>
                    <a:pt x="7620" y="126093"/>
                  </a:cubicBezTo>
                  <a:cubicBezTo>
                    <a:pt x="8890" y="116464"/>
                    <a:pt x="7620" y="106094"/>
                    <a:pt x="8890" y="96465"/>
                  </a:cubicBezTo>
                  <a:cubicBezTo>
                    <a:pt x="10160" y="80910"/>
                    <a:pt x="12700" y="63874"/>
                    <a:pt x="13970" y="44450"/>
                  </a:cubicBezTo>
                  <a:cubicBezTo>
                    <a:pt x="13970" y="41910"/>
                    <a:pt x="15240" y="39370"/>
                    <a:pt x="16510" y="38100"/>
                  </a:cubicBezTo>
                  <a:cubicBezTo>
                    <a:pt x="38100" y="35560"/>
                    <a:pt x="59824" y="30480"/>
                    <a:pt x="82679" y="29210"/>
                  </a:cubicBezTo>
                  <a:cubicBezTo>
                    <a:pt x="121247" y="25400"/>
                    <a:pt x="159815" y="22860"/>
                    <a:pt x="199811" y="20320"/>
                  </a:cubicBezTo>
                  <a:cubicBezTo>
                    <a:pt x="226951" y="17780"/>
                    <a:pt x="254091" y="16510"/>
                    <a:pt x="279803" y="13970"/>
                  </a:cubicBezTo>
                  <a:cubicBezTo>
                    <a:pt x="305515" y="11430"/>
                    <a:pt x="332656" y="8890"/>
                    <a:pt x="358367" y="8890"/>
                  </a:cubicBezTo>
                  <a:cubicBezTo>
                    <a:pt x="386936" y="7620"/>
                    <a:pt x="415505" y="10160"/>
                    <a:pt x="444074" y="8890"/>
                  </a:cubicBezTo>
                  <a:cubicBezTo>
                    <a:pt x="479785" y="8890"/>
                    <a:pt x="1126867" y="6350"/>
                    <a:pt x="1162578" y="5080"/>
                  </a:cubicBezTo>
                  <a:cubicBezTo>
                    <a:pt x="1196861" y="3810"/>
                    <a:pt x="1231143" y="2540"/>
                    <a:pt x="1266854" y="2540"/>
                  </a:cubicBezTo>
                  <a:cubicBezTo>
                    <a:pt x="1325420" y="1270"/>
                    <a:pt x="1382558" y="0"/>
                    <a:pt x="1441124" y="0"/>
                  </a:cubicBezTo>
                  <a:cubicBezTo>
                    <a:pt x="1465407" y="0"/>
                    <a:pt x="1491119" y="2540"/>
                    <a:pt x="1515402" y="2540"/>
                  </a:cubicBezTo>
                  <a:cubicBezTo>
                    <a:pt x="1582539" y="3810"/>
                    <a:pt x="1651104" y="5080"/>
                    <a:pt x="1718241" y="7620"/>
                  </a:cubicBezTo>
                  <a:cubicBezTo>
                    <a:pt x="1753952" y="8890"/>
                    <a:pt x="1789663" y="12700"/>
                    <a:pt x="1825374" y="16510"/>
                  </a:cubicBezTo>
                  <a:lnTo>
                    <a:pt x="1849304" y="16510"/>
                  </a:lnTo>
                  <a:cubicBezTo>
                    <a:pt x="1860734" y="17780"/>
                    <a:pt x="1869624" y="20320"/>
                    <a:pt x="1879784" y="21590"/>
                  </a:cubicBezTo>
                  <a:close/>
                  <a:moveTo>
                    <a:pt x="1889944" y="1028721"/>
                  </a:moveTo>
                  <a:cubicBezTo>
                    <a:pt x="1891214" y="1012211"/>
                    <a:pt x="1892484" y="999511"/>
                    <a:pt x="1892484" y="986811"/>
                  </a:cubicBezTo>
                  <a:cubicBezTo>
                    <a:pt x="1891214" y="943820"/>
                    <a:pt x="1889944" y="904563"/>
                    <a:pt x="1889944" y="862344"/>
                  </a:cubicBezTo>
                  <a:cubicBezTo>
                    <a:pt x="1889944" y="843086"/>
                    <a:pt x="1892484" y="823828"/>
                    <a:pt x="1891214" y="804569"/>
                  </a:cubicBezTo>
                  <a:cubicBezTo>
                    <a:pt x="1891214" y="786793"/>
                    <a:pt x="1889944" y="768275"/>
                    <a:pt x="1888674" y="750499"/>
                  </a:cubicBezTo>
                  <a:cubicBezTo>
                    <a:pt x="1883594" y="723093"/>
                    <a:pt x="1872164" y="155721"/>
                    <a:pt x="1872164" y="128315"/>
                  </a:cubicBezTo>
                  <a:cubicBezTo>
                    <a:pt x="1869624" y="105353"/>
                    <a:pt x="1867084" y="81651"/>
                    <a:pt x="1864544" y="58690"/>
                  </a:cubicBezTo>
                  <a:cubicBezTo>
                    <a:pt x="1863274" y="44450"/>
                    <a:pt x="1862004" y="43180"/>
                    <a:pt x="1845372" y="41910"/>
                  </a:cubicBezTo>
                  <a:cubicBezTo>
                    <a:pt x="1841086" y="41910"/>
                    <a:pt x="1838229" y="41910"/>
                    <a:pt x="1833944" y="40640"/>
                  </a:cubicBezTo>
                  <a:cubicBezTo>
                    <a:pt x="1798233" y="36830"/>
                    <a:pt x="1761094" y="31750"/>
                    <a:pt x="1725383" y="30480"/>
                  </a:cubicBezTo>
                  <a:cubicBezTo>
                    <a:pt x="1638248" y="26670"/>
                    <a:pt x="1549685" y="25400"/>
                    <a:pt x="1462550" y="22860"/>
                  </a:cubicBezTo>
                  <a:lnTo>
                    <a:pt x="1359703" y="22860"/>
                  </a:lnTo>
                  <a:cubicBezTo>
                    <a:pt x="1313993" y="22860"/>
                    <a:pt x="1268283" y="22860"/>
                    <a:pt x="1224001" y="24130"/>
                  </a:cubicBezTo>
                  <a:cubicBezTo>
                    <a:pt x="1185433" y="25400"/>
                    <a:pt x="535494" y="29210"/>
                    <a:pt x="496926" y="29210"/>
                  </a:cubicBezTo>
                  <a:cubicBezTo>
                    <a:pt x="434075" y="29210"/>
                    <a:pt x="371223" y="26670"/>
                    <a:pt x="308372" y="33020"/>
                  </a:cubicBezTo>
                  <a:cubicBezTo>
                    <a:pt x="275518" y="36830"/>
                    <a:pt x="244092" y="36830"/>
                    <a:pt x="212667" y="38100"/>
                  </a:cubicBezTo>
                  <a:cubicBezTo>
                    <a:pt x="158386" y="41910"/>
                    <a:pt x="104105" y="45720"/>
                    <a:pt x="49825" y="50800"/>
                  </a:cubicBezTo>
                  <a:cubicBezTo>
                    <a:pt x="36830" y="50800"/>
                    <a:pt x="34290" y="52764"/>
                    <a:pt x="33020" y="61652"/>
                  </a:cubicBezTo>
                  <a:cubicBezTo>
                    <a:pt x="31750" y="74985"/>
                    <a:pt x="31750" y="88317"/>
                    <a:pt x="30480" y="101650"/>
                  </a:cubicBezTo>
                  <a:cubicBezTo>
                    <a:pt x="29210" y="123871"/>
                    <a:pt x="26670" y="145351"/>
                    <a:pt x="25400" y="167572"/>
                  </a:cubicBezTo>
                  <a:cubicBezTo>
                    <a:pt x="20320" y="191274"/>
                    <a:pt x="26670" y="770497"/>
                    <a:pt x="29210" y="794200"/>
                  </a:cubicBezTo>
                  <a:cubicBezTo>
                    <a:pt x="29210" y="819383"/>
                    <a:pt x="29210" y="845308"/>
                    <a:pt x="30480" y="870491"/>
                  </a:cubicBezTo>
                  <a:cubicBezTo>
                    <a:pt x="30480" y="889009"/>
                    <a:pt x="33020" y="907526"/>
                    <a:pt x="33020" y="926043"/>
                  </a:cubicBezTo>
                  <a:cubicBezTo>
                    <a:pt x="33020" y="946042"/>
                    <a:pt x="33020" y="966041"/>
                    <a:pt x="31750" y="986811"/>
                  </a:cubicBezTo>
                  <a:lnTo>
                    <a:pt x="31750" y="996971"/>
                  </a:lnTo>
                  <a:cubicBezTo>
                    <a:pt x="31750" y="1007131"/>
                    <a:pt x="35560" y="1010941"/>
                    <a:pt x="44450" y="1010941"/>
                  </a:cubicBezTo>
                  <a:cubicBezTo>
                    <a:pt x="62681" y="1010941"/>
                    <a:pt x="82679" y="1012211"/>
                    <a:pt x="101249" y="1012211"/>
                  </a:cubicBezTo>
                  <a:cubicBezTo>
                    <a:pt x="128389" y="1012211"/>
                    <a:pt x="156958" y="1009671"/>
                    <a:pt x="184098" y="1012211"/>
                  </a:cubicBezTo>
                  <a:cubicBezTo>
                    <a:pt x="228380" y="1016021"/>
                    <a:pt x="272661" y="1018561"/>
                    <a:pt x="316943" y="1017291"/>
                  </a:cubicBezTo>
                  <a:cubicBezTo>
                    <a:pt x="345512" y="1016021"/>
                    <a:pt x="372652" y="1018561"/>
                    <a:pt x="401221" y="1018561"/>
                  </a:cubicBezTo>
                  <a:cubicBezTo>
                    <a:pt x="442645" y="1018561"/>
                    <a:pt x="484070" y="1017291"/>
                    <a:pt x="525495" y="1018561"/>
                  </a:cubicBezTo>
                  <a:cubicBezTo>
                    <a:pt x="586918" y="1019831"/>
                    <a:pt x="1261140" y="1009671"/>
                    <a:pt x="1323992" y="1012211"/>
                  </a:cubicBezTo>
                  <a:cubicBezTo>
                    <a:pt x="1351132" y="1013481"/>
                    <a:pt x="1378272" y="1014751"/>
                    <a:pt x="1403984" y="1014751"/>
                  </a:cubicBezTo>
                  <a:cubicBezTo>
                    <a:pt x="1451123" y="1017291"/>
                    <a:pt x="1496833" y="1013481"/>
                    <a:pt x="1543971" y="1017291"/>
                  </a:cubicBezTo>
                  <a:cubicBezTo>
                    <a:pt x="1582539" y="1019831"/>
                    <a:pt x="1621107" y="1019831"/>
                    <a:pt x="1659675" y="1022371"/>
                  </a:cubicBezTo>
                  <a:cubicBezTo>
                    <a:pt x="1716812" y="1026181"/>
                    <a:pt x="1773950" y="1028721"/>
                    <a:pt x="1831087" y="1029991"/>
                  </a:cubicBezTo>
                  <a:cubicBezTo>
                    <a:pt x="1851844" y="1029991"/>
                    <a:pt x="1869624" y="1028721"/>
                    <a:pt x="1889944" y="1028721"/>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58" name="Google Shape;1358;p101"/>
          <p:cNvSpPr txBox="1"/>
          <p:nvPr/>
        </p:nvSpPr>
        <p:spPr>
          <a:xfrm>
            <a:off x="5688828" y="1101225"/>
            <a:ext cx="2286488" cy="1274708"/>
          </a:xfrm>
          <a:prstGeom prst="rect">
            <a:avLst/>
          </a:prstGeom>
          <a:noFill/>
          <a:ln>
            <a:noFill/>
          </a:ln>
        </p:spPr>
        <p:txBody>
          <a:bodyPr anchorCtr="0" anchor="t" bIns="0" lIns="0" spcFirstLastPara="1" rIns="0" wrap="square" tIns="0">
            <a:spAutoFit/>
          </a:bodyPr>
          <a:lstStyle/>
          <a:p>
            <a:pPr indent="0" lvl="0" marL="0" marR="0" rtl="0" algn="ctr">
              <a:lnSpc>
                <a:spcPct val="154727"/>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Auditoría Externa - Contraloría General de República</a:t>
            </a:r>
            <a:endParaRPr/>
          </a:p>
          <a:p>
            <a:pPr indent="0" lvl="0" marL="0" marR="0" rtl="0" algn="ctr">
              <a:lnSpc>
                <a:spcPct val="154727"/>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Auditoría Interna de Control Interno</a:t>
            </a:r>
            <a:endParaRPr b="0" i="0" sz="1100" u="none" cap="none" strike="noStrike">
              <a:solidFill>
                <a:srgbClr val="2A2B39"/>
              </a:solidFill>
              <a:latin typeface="Arial"/>
              <a:ea typeface="Arial"/>
              <a:cs typeface="Arial"/>
              <a:sym typeface="Arial"/>
            </a:endParaRPr>
          </a:p>
          <a:p>
            <a:pPr indent="0" lvl="0" marL="0" marR="0" rtl="0" algn="ctr">
              <a:lnSpc>
                <a:spcPct val="154727"/>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Auditoría Interna Sistema de Gestión</a:t>
            </a:r>
            <a:endParaRPr b="0" i="0" sz="1100" u="none" cap="none" strike="noStrike">
              <a:solidFill>
                <a:srgbClr val="2A2B39"/>
              </a:solidFill>
              <a:latin typeface="Arial"/>
              <a:ea typeface="Arial"/>
              <a:cs typeface="Arial"/>
              <a:sym typeface="Arial"/>
            </a:endParaRPr>
          </a:p>
          <a:p>
            <a:pPr indent="0" lvl="0" marL="0" marR="0" rtl="0" algn="just">
              <a:lnSpc>
                <a:spcPct val="154727"/>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Auditoría Externa ente Certificador</a:t>
            </a:r>
            <a:endParaRPr b="0" i="0" sz="1100" u="none" cap="none" strike="noStrike">
              <a:solidFill>
                <a:srgbClr val="2A2B39"/>
              </a:solidFill>
              <a:latin typeface="Arial"/>
              <a:ea typeface="Arial"/>
              <a:cs typeface="Arial"/>
              <a:sym typeface="Arial"/>
            </a:endParaRPr>
          </a:p>
          <a:p>
            <a:pPr indent="0" lvl="0" marL="0" marR="0" rtl="0" algn="ctr">
              <a:lnSpc>
                <a:spcPct val="100000"/>
              </a:lnSpc>
              <a:spcBef>
                <a:spcPts val="0"/>
              </a:spcBef>
              <a:spcAft>
                <a:spcPts val="0"/>
              </a:spcAft>
              <a:buNone/>
            </a:pPr>
            <a:r>
              <a:rPr b="0" i="0" lang="es-CO" sz="1100" u="none" cap="none" strike="noStrike">
                <a:solidFill>
                  <a:srgbClr val="2A2B39"/>
                </a:solidFill>
                <a:latin typeface="Arial"/>
                <a:ea typeface="Arial"/>
                <a:cs typeface="Arial"/>
                <a:sym typeface="Arial"/>
              </a:rPr>
              <a:t>	</a:t>
            </a:r>
            <a:endParaRPr/>
          </a:p>
        </p:txBody>
      </p:sp>
      <p:grpSp>
        <p:nvGrpSpPr>
          <p:cNvPr id="1359" name="Google Shape;1359;p101"/>
          <p:cNvGrpSpPr/>
          <p:nvPr/>
        </p:nvGrpSpPr>
        <p:grpSpPr>
          <a:xfrm>
            <a:off x="5603711" y="2418531"/>
            <a:ext cx="2538445" cy="1242230"/>
            <a:chOff x="-3810" y="0"/>
            <a:chExt cx="1950904" cy="1074440"/>
          </a:xfrm>
        </p:grpSpPr>
        <p:sp>
          <p:nvSpPr>
            <p:cNvPr id="1360" name="Google Shape;1360;p101"/>
            <p:cNvSpPr/>
            <p:nvPr/>
          </p:nvSpPr>
          <p:spPr>
            <a:xfrm>
              <a:off x="38100" y="44450"/>
              <a:ext cx="1908994" cy="1029990"/>
            </a:xfrm>
            <a:custGeom>
              <a:rect b="b" l="l" r="r" t="t"/>
              <a:pathLst>
                <a:path extrusionOk="0" h="1029990" w="1908994">
                  <a:moveTo>
                    <a:pt x="2540" y="999511"/>
                  </a:moveTo>
                  <a:cubicBezTo>
                    <a:pt x="0" y="1008400"/>
                    <a:pt x="5080" y="1014750"/>
                    <a:pt x="15057" y="1016021"/>
                  </a:cubicBezTo>
                  <a:cubicBezTo>
                    <a:pt x="26484" y="1017290"/>
                    <a:pt x="36484" y="1017290"/>
                    <a:pt x="47911" y="1017290"/>
                  </a:cubicBezTo>
                  <a:cubicBezTo>
                    <a:pt x="93621" y="1018561"/>
                    <a:pt x="139331" y="1018561"/>
                    <a:pt x="186470" y="1019831"/>
                  </a:cubicBezTo>
                  <a:cubicBezTo>
                    <a:pt x="212181" y="1021100"/>
                    <a:pt x="237893" y="1022371"/>
                    <a:pt x="262177" y="1023640"/>
                  </a:cubicBezTo>
                  <a:cubicBezTo>
                    <a:pt x="305030" y="1024911"/>
                    <a:pt x="346455" y="1024911"/>
                    <a:pt x="389308" y="1026181"/>
                  </a:cubicBezTo>
                  <a:cubicBezTo>
                    <a:pt x="406449" y="1026181"/>
                    <a:pt x="422162" y="1026181"/>
                    <a:pt x="439303" y="1024911"/>
                  </a:cubicBezTo>
                  <a:cubicBezTo>
                    <a:pt x="446445" y="1024911"/>
                    <a:pt x="455016" y="1023640"/>
                    <a:pt x="462158" y="1023640"/>
                  </a:cubicBezTo>
                  <a:cubicBezTo>
                    <a:pt x="490727" y="1024911"/>
                    <a:pt x="1062102" y="1016021"/>
                    <a:pt x="1090671" y="1017290"/>
                  </a:cubicBezTo>
                  <a:cubicBezTo>
                    <a:pt x="1130667" y="1018561"/>
                    <a:pt x="1240657" y="1018561"/>
                    <a:pt x="1280653" y="1018561"/>
                  </a:cubicBezTo>
                  <a:cubicBezTo>
                    <a:pt x="1296366" y="1018561"/>
                    <a:pt x="1310651" y="1017290"/>
                    <a:pt x="1326363" y="1017290"/>
                  </a:cubicBezTo>
                  <a:lnTo>
                    <a:pt x="1403499" y="1021100"/>
                  </a:lnTo>
                  <a:cubicBezTo>
                    <a:pt x="1459208" y="1023640"/>
                    <a:pt x="1513489" y="1021100"/>
                    <a:pt x="1569198" y="1024911"/>
                  </a:cubicBezTo>
                  <a:cubicBezTo>
                    <a:pt x="1662046" y="1029990"/>
                    <a:pt x="1756323" y="1023640"/>
                    <a:pt x="1844224" y="1028721"/>
                  </a:cubicBezTo>
                  <a:cubicBezTo>
                    <a:pt x="1864544" y="1029990"/>
                    <a:pt x="1884864" y="1028721"/>
                    <a:pt x="1907724" y="1028721"/>
                  </a:cubicBezTo>
                  <a:lnTo>
                    <a:pt x="1907724" y="969031"/>
                  </a:lnTo>
                  <a:cubicBezTo>
                    <a:pt x="1906454" y="919369"/>
                    <a:pt x="1905184" y="883816"/>
                    <a:pt x="1905184" y="846040"/>
                  </a:cubicBezTo>
                  <a:cubicBezTo>
                    <a:pt x="1905184" y="802339"/>
                    <a:pt x="1908994" y="757897"/>
                    <a:pt x="1902644" y="714196"/>
                  </a:cubicBezTo>
                  <a:cubicBezTo>
                    <a:pt x="1895024" y="685309"/>
                    <a:pt x="1883594" y="115715"/>
                    <a:pt x="1883594" y="86828"/>
                  </a:cubicBezTo>
                  <a:cubicBezTo>
                    <a:pt x="1881054" y="66829"/>
                    <a:pt x="1879784" y="46089"/>
                    <a:pt x="1877244" y="26091"/>
                  </a:cubicBezTo>
                  <a:cubicBezTo>
                    <a:pt x="1877244" y="20165"/>
                    <a:pt x="1875974" y="14240"/>
                    <a:pt x="1874704" y="6350"/>
                  </a:cubicBezTo>
                  <a:cubicBezTo>
                    <a:pt x="1864544" y="3810"/>
                    <a:pt x="1855654" y="2540"/>
                    <a:pt x="1845494" y="1270"/>
                  </a:cubicBezTo>
                  <a:cubicBezTo>
                    <a:pt x="1837874" y="0"/>
                    <a:pt x="1830254" y="1270"/>
                    <a:pt x="1823904" y="1270"/>
                  </a:cubicBezTo>
                  <a:lnTo>
                    <a:pt x="7915" y="6350"/>
                  </a:lnTo>
                  <a:lnTo>
                    <a:pt x="2540" y="999511"/>
                  </a:lnTo>
                  <a:close/>
                </a:path>
              </a:pathLst>
            </a:custGeom>
            <a:solidFill>
              <a:srgbClr val="AABC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1" name="Google Shape;1361;p101"/>
            <p:cNvSpPr/>
            <p:nvPr/>
          </p:nvSpPr>
          <p:spPr>
            <a:xfrm>
              <a:off x="11430" y="16510"/>
              <a:ext cx="1884864" cy="1019831"/>
            </a:xfrm>
            <a:custGeom>
              <a:rect b="b" l="l" r="r" t="t"/>
              <a:pathLst>
                <a:path extrusionOk="0" h="1019831" w="1884864">
                  <a:moveTo>
                    <a:pt x="1884864" y="1019831"/>
                  </a:moveTo>
                  <a:lnTo>
                    <a:pt x="0" y="1012211"/>
                  </a:lnTo>
                  <a:lnTo>
                    <a:pt x="0" y="363641"/>
                  </a:lnTo>
                  <a:lnTo>
                    <a:pt x="7620" y="20320"/>
                  </a:lnTo>
                  <a:lnTo>
                    <a:pt x="938786" y="0"/>
                  </a:lnTo>
                  <a:lnTo>
                    <a:pt x="1863274" y="8890"/>
                  </a:lnTo>
                  <a:close/>
                </a:path>
              </a:pathLst>
            </a:custGeom>
            <a:solidFill>
              <a:srgbClr val="F8F8F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2" name="Google Shape;1362;p101"/>
            <p:cNvSpPr/>
            <p:nvPr/>
          </p:nvSpPr>
          <p:spPr>
            <a:xfrm>
              <a:off x="-3810" y="0"/>
              <a:ext cx="1914074" cy="1046500"/>
            </a:xfrm>
            <a:custGeom>
              <a:rect b="b" l="l" r="r" t="t"/>
              <a:pathLst>
                <a:path extrusionOk="0" h="1046500" w="1914074">
                  <a:moveTo>
                    <a:pt x="1879784" y="21590"/>
                  </a:moveTo>
                  <a:cubicBezTo>
                    <a:pt x="1881054" y="34290"/>
                    <a:pt x="1881054" y="44450"/>
                    <a:pt x="1882324" y="53505"/>
                  </a:cubicBezTo>
                  <a:cubicBezTo>
                    <a:pt x="1884864" y="73503"/>
                    <a:pt x="1886134" y="94243"/>
                    <a:pt x="1888674" y="114242"/>
                  </a:cubicBezTo>
                  <a:cubicBezTo>
                    <a:pt x="1888674" y="143129"/>
                    <a:pt x="1901374" y="712723"/>
                    <a:pt x="1907724" y="741610"/>
                  </a:cubicBezTo>
                  <a:cubicBezTo>
                    <a:pt x="1914074" y="785311"/>
                    <a:pt x="1910264" y="829753"/>
                    <a:pt x="1910264" y="873454"/>
                  </a:cubicBezTo>
                  <a:cubicBezTo>
                    <a:pt x="1910264" y="911970"/>
                    <a:pt x="1911534" y="947523"/>
                    <a:pt x="1912804" y="985540"/>
                  </a:cubicBezTo>
                  <a:lnTo>
                    <a:pt x="1912804" y="1045231"/>
                  </a:lnTo>
                  <a:cubicBezTo>
                    <a:pt x="1889944" y="1045231"/>
                    <a:pt x="1869624" y="1046500"/>
                    <a:pt x="1849304" y="1045231"/>
                  </a:cubicBezTo>
                  <a:cubicBezTo>
                    <a:pt x="1756808" y="1040150"/>
                    <a:pt x="1662532" y="1046500"/>
                    <a:pt x="1569683" y="1041421"/>
                  </a:cubicBezTo>
                  <a:cubicBezTo>
                    <a:pt x="1513974" y="1037611"/>
                    <a:pt x="1459693" y="1040150"/>
                    <a:pt x="1403984" y="1037611"/>
                  </a:cubicBezTo>
                  <a:lnTo>
                    <a:pt x="1326849" y="1033800"/>
                  </a:lnTo>
                  <a:cubicBezTo>
                    <a:pt x="1311136" y="1033800"/>
                    <a:pt x="1296851" y="1035071"/>
                    <a:pt x="1281139" y="1035071"/>
                  </a:cubicBezTo>
                  <a:cubicBezTo>
                    <a:pt x="1241142" y="1033800"/>
                    <a:pt x="1131152" y="1035071"/>
                    <a:pt x="1091156" y="1033800"/>
                  </a:cubicBezTo>
                  <a:cubicBezTo>
                    <a:pt x="1062588" y="1032531"/>
                    <a:pt x="491212" y="1041421"/>
                    <a:pt x="462643" y="1040150"/>
                  </a:cubicBezTo>
                  <a:cubicBezTo>
                    <a:pt x="455501" y="1040150"/>
                    <a:pt x="446931" y="1041421"/>
                    <a:pt x="439788" y="1041421"/>
                  </a:cubicBezTo>
                  <a:cubicBezTo>
                    <a:pt x="422647" y="1041421"/>
                    <a:pt x="406934" y="1042690"/>
                    <a:pt x="389793" y="1042690"/>
                  </a:cubicBezTo>
                  <a:cubicBezTo>
                    <a:pt x="346940" y="1042690"/>
                    <a:pt x="305515" y="1041421"/>
                    <a:pt x="262662" y="1040150"/>
                  </a:cubicBezTo>
                  <a:cubicBezTo>
                    <a:pt x="236950" y="1038881"/>
                    <a:pt x="211238" y="1037611"/>
                    <a:pt x="186955" y="1036340"/>
                  </a:cubicBezTo>
                  <a:cubicBezTo>
                    <a:pt x="141245" y="1035071"/>
                    <a:pt x="95535" y="1033800"/>
                    <a:pt x="48396" y="1033800"/>
                  </a:cubicBezTo>
                  <a:cubicBezTo>
                    <a:pt x="38100" y="1033800"/>
                    <a:pt x="29210" y="1033800"/>
                    <a:pt x="19050" y="1032531"/>
                  </a:cubicBezTo>
                  <a:cubicBezTo>
                    <a:pt x="10160" y="1031261"/>
                    <a:pt x="5080" y="1024911"/>
                    <a:pt x="7620" y="1016021"/>
                  </a:cubicBezTo>
                  <a:cubicBezTo>
                    <a:pt x="16510" y="984558"/>
                    <a:pt x="12700" y="966041"/>
                    <a:pt x="11430" y="946783"/>
                  </a:cubicBezTo>
                  <a:cubicBezTo>
                    <a:pt x="10160" y="907526"/>
                    <a:pt x="6350" y="869010"/>
                    <a:pt x="7620" y="829753"/>
                  </a:cubicBezTo>
                  <a:cubicBezTo>
                    <a:pt x="5080" y="780867"/>
                    <a:pt x="0" y="175719"/>
                    <a:pt x="7620" y="126093"/>
                  </a:cubicBezTo>
                  <a:cubicBezTo>
                    <a:pt x="8890" y="116464"/>
                    <a:pt x="7620" y="106094"/>
                    <a:pt x="8890" y="96465"/>
                  </a:cubicBezTo>
                  <a:cubicBezTo>
                    <a:pt x="10160" y="80910"/>
                    <a:pt x="12700" y="63874"/>
                    <a:pt x="13970" y="44450"/>
                  </a:cubicBezTo>
                  <a:cubicBezTo>
                    <a:pt x="13970" y="41910"/>
                    <a:pt x="15240" y="39370"/>
                    <a:pt x="16510" y="38100"/>
                  </a:cubicBezTo>
                  <a:cubicBezTo>
                    <a:pt x="38100" y="35560"/>
                    <a:pt x="59824" y="30480"/>
                    <a:pt x="82679" y="29210"/>
                  </a:cubicBezTo>
                  <a:cubicBezTo>
                    <a:pt x="121247" y="25400"/>
                    <a:pt x="159815" y="22860"/>
                    <a:pt x="199811" y="20320"/>
                  </a:cubicBezTo>
                  <a:cubicBezTo>
                    <a:pt x="226951" y="17780"/>
                    <a:pt x="254091" y="16510"/>
                    <a:pt x="279803" y="13970"/>
                  </a:cubicBezTo>
                  <a:cubicBezTo>
                    <a:pt x="305515" y="11430"/>
                    <a:pt x="332656" y="8890"/>
                    <a:pt x="358367" y="8890"/>
                  </a:cubicBezTo>
                  <a:cubicBezTo>
                    <a:pt x="386936" y="7620"/>
                    <a:pt x="415505" y="10160"/>
                    <a:pt x="444074" y="8890"/>
                  </a:cubicBezTo>
                  <a:cubicBezTo>
                    <a:pt x="479785" y="8890"/>
                    <a:pt x="1126867" y="6350"/>
                    <a:pt x="1162578" y="5080"/>
                  </a:cubicBezTo>
                  <a:cubicBezTo>
                    <a:pt x="1196861" y="3810"/>
                    <a:pt x="1231143" y="2540"/>
                    <a:pt x="1266854" y="2540"/>
                  </a:cubicBezTo>
                  <a:cubicBezTo>
                    <a:pt x="1325420" y="1270"/>
                    <a:pt x="1382558" y="0"/>
                    <a:pt x="1441124" y="0"/>
                  </a:cubicBezTo>
                  <a:cubicBezTo>
                    <a:pt x="1465407" y="0"/>
                    <a:pt x="1491119" y="2540"/>
                    <a:pt x="1515402" y="2540"/>
                  </a:cubicBezTo>
                  <a:cubicBezTo>
                    <a:pt x="1582539" y="3810"/>
                    <a:pt x="1651104" y="5080"/>
                    <a:pt x="1718241" y="7620"/>
                  </a:cubicBezTo>
                  <a:cubicBezTo>
                    <a:pt x="1753952" y="8890"/>
                    <a:pt x="1789663" y="12700"/>
                    <a:pt x="1825374" y="16510"/>
                  </a:cubicBezTo>
                  <a:lnTo>
                    <a:pt x="1849304" y="16510"/>
                  </a:lnTo>
                  <a:cubicBezTo>
                    <a:pt x="1860734" y="17780"/>
                    <a:pt x="1869624" y="20320"/>
                    <a:pt x="1879784" y="21590"/>
                  </a:cubicBezTo>
                  <a:close/>
                  <a:moveTo>
                    <a:pt x="1889944" y="1028721"/>
                  </a:moveTo>
                  <a:cubicBezTo>
                    <a:pt x="1891214" y="1012211"/>
                    <a:pt x="1892484" y="999511"/>
                    <a:pt x="1892484" y="986811"/>
                  </a:cubicBezTo>
                  <a:cubicBezTo>
                    <a:pt x="1891214" y="943820"/>
                    <a:pt x="1889944" y="904563"/>
                    <a:pt x="1889944" y="862344"/>
                  </a:cubicBezTo>
                  <a:cubicBezTo>
                    <a:pt x="1889944" y="843086"/>
                    <a:pt x="1892484" y="823828"/>
                    <a:pt x="1891214" y="804569"/>
                  </a:cubicBezTo>
                  <a:cubicBezTo>
                    <a:pt x="1891214" y="786793"/>
                    <a:pt x="1889944" y="768275"/>
                    <a:pt x="1888674" y="750499"/>
                  </a:cubicBezTo>
                  <a:cubicBezTo>
                    <a:pt x="1883594" y="723093"/>
                    <a:pt x="1872164" y="155721"/>
                    <a:pt x="1872164" y="128315"/>
                  </a:cubicBezTo>
                  <a:cubicBezTo>
                    <a:pt x="1869624" y="105353"/>
                    <a:pt x="1867084" y="81651"/>
                    <a:pt x="1864544" y="58690"/>
                  </a:cubicBezTo>
                  <a:cubicBezTo>
                    <a:pt x="1863274" y="44450"/>
                    <a:pt x="1862004" y="43180"/>
                    <a:pt x="1845372" y="41910"/>
                  </a:cubicBezTo>
                  <a:cubicBezTo>
                    <a:pt x="1841086" y="41910"/>
                    <a:pt x="1838229" y="41910"/>
                    <a:pt x="1833944" y="40640"/>
                  </a:cubicBezTo>
                  <a:cubicBezTo>
                    <a:pt x="1798233" y="36830"/>
                    <a:pt x="1761094" y="31750"/>
                    <a:pt x="1725383" y="30480"/>
                  </a:cubicBezTo>
                  <a:cubicBezTo>
                    <a:pt x="1638248" y="26670"/>
                    <a:pt x="1549685" y="25400"/>
                    <a:pt x="1462550" y="22860"/>
                  </a:cubicBezTo>
                  <a:lnTo>
                    <a:pt x="1359703" y="22860"/>
                  </a:lnTo>
                  <a:cubicBezTo>
                    <a:pt x="1313993" y="22860"/>
                    <a:pt x="1268283" y="22860"/>
                    <a:pt x="1224001" y="24130"/>
                  </a:cubicBezTo>
                  <a:cubicBezTo>
                    <a:pt x="1185433" y="25400"/>
                    <a:pt x="535494" y="29210"/>
                    <a:pt x="496926" y="29210"/>
                  </a:cubicBezTo>
                  <a:cubicBezTo>
                    <a:pt x="434075" y="29210"/>
                    <a:pt x="371223" y="26670"/>
                    <a:pt x="308372" y="33020"/>
                  </a:cubicBezTo>
                  <a:cubicBezTo>
                    <a:pt x="275518" y="36830"/>
                    <a:pt x="244092" y="36830"/>
                    <a:pt x="212667" y="38100"/>
                  </a:cubicBezTo>
                  <a:cubicBezTo>
                    <a:pt x="158386" y="41910"/>
                    <a:pt x="104105" y="45720"/>
                    <a:pt x="49825" y="50800"/>
                  </a:cubicBezTo>
                  <a:cubicBezTo>
                    <a:pt x="36830" y="50800"/>
                    <a:pt x="34290" y="52764"/>
                    <a:pt x="33020" y="61652"/>
                  </a:cubicBezTo>
                  <a:cubicBezTo>
                    <a:pt x="31750" y="74985"/>
                    <a:pt x="31750" y="88317"/>
                    <a:pt x="30480" y="101650"/>
                  </a:cubicBezTo>
                  <a:cubicBezTo>
                    <a:pt x="29210" y="123871"/>
                    <a:pt x="26670" y="145351"/>
                    <a:pt x="25400" y="167572"/>
                  </a:cubicBezTo>
                  <a:cubicBezTo>
                    <a:pt x="20320" y="191274"/>
                    <a:pt x="26670" y="770497"/>
                    <a:pt x="29210" y="794200"/>
                  </a:cubicBezTo>
                  <a:cubicBezTo>
                    <a:pt x="29210" y="819383"/>
                    <a:pt x="29210" y="845308"/>
                    <a:pt x="30480" y="870491"/>
                  </a:cubicBezTo>
                  <a:cubicBezTo>
                    <a:pt x="30480" y="889009"/>
                    <a:pt x="33020" y="907526"/>
                    <a:pt x="33020" y="926043"/>
                  </a:cubicBezTo>
                  <a:cubicBezTo>
                    <a:pt x="33020" y="946042"/>
                    <a:pt x="33020" y="966041"/>
                    <a:pt x="31750" y="986811"/>
                  </a:cubicBezTo>
                  <a:lnTo>
                    <a:pt x="31750" y="996971"/>
                  </a:lnTo>
                  <a:cubicBezTo>
                    <a:pt x="31750" y="1007131"/>
                    <a:pt x="35560" y="1010941"/>
                    <a:pt x="44450" y="1010941"/>
                  </a:cubicBezTo>
                  <a:cubicBezTo>
                    <a:pt x="62681" y="1010941"/>
                    <a:pt x="82679" y="1012211"/>
                    <a:pt x="101249" y="1012211"/>
                  </a:cubicBezTo>
                  <a:cubicBezTo>
                    <a:pt x="128389" y="1012211"/>
                    <a:pt x="156958" y="1009671"/>
                    <a:pt x="184098" y="1012211"/>
                  </a:cubicBezTo>
                  <a:cubicBezTo>
                    <a:pt x="228380" y="1016021"/>
                    <a:pt x="272661" y="1018561"/>
                    <a:pt x="316943" y="1017291"/>
                  </a:cubicBezTo>
                  <a:cubicBezTo>
                    <a:pt x="345512" y="1016021"/>
                    <a:pt x="372652" y="1018561"/>
                    <a:pt x="401221" y="1018561"/>
                  </a:cubicBezTo>
                  <a:cubicBezTo>
                    <a:pt x="442645" y="1018561"/>
                    <a:pt x="484070" y="1017291"/>
                    <a:pt x="525495" y="1018561"/>
                  </a:cubicBezTo>
                  <a:cubicBezTo>
                    <a:pt x="586918" y="1019831"/>
                    <a:pt x="1261140" y="1009671"/>
                    <a:pt x="1323992" y="1012211"/>
                  </a:cubicBezTo>
                  <a:cubicBezTo>
                    <a:pt x="1351132" y="1013481"/>
                    <a:pt x="1378272" y="1014751"/>
                    <a:pt x="1403984" y="1014751"/>
                  </a:cubicBezTo>
                  <a:cubicBezTo>
                    <a:pt x="1451123" y="1017291"/>
                    <a:pt x="1496833" y="1013481"/>
                    <a:pt x="1543971" y="1017291"/>
                  </a:cubicBezTo>
                  <a:cubicBezTo>
                    <a:pt x="1582539" y="1019831"/>
                    <a:pt x="1621107" y="1019831"/>
                    <a:pt x="1659675" y="1022371"/>
                  </a:cubicBezTo>
                  <a:cubicBezTo>
                    <a:pt x="1716812" y="1026181"/>
                    <a:pt x="1773950" y="1028721"/>
                    <a:pt x="1831087" y="1029991"/>
                  </a:cubicBezTo>
                  <a:cubicBezTo>
                    <a:pt x="1851844" y="1029991"/>
                    <a:pt x="1869624" y="1028721"/>
                    <a:pt x="1889944" y="1028721"/>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63" name="Google Shape;1363;p101"/>
          <p:cNvGrpSpPr/>
          <p:nvPr/>
        </p:nvGrpSpPr>
        <p:grpSpPr>
          <a:xfrm>
            <a:off x="5668119" y="3769603"/>
            <a:ext cx="2502522" cy="351678"/>
            <a:chOff x="-3810" y="0"/>
            <a:chExt cx="1950904" cy="1074440"/>
          </a:xfrm>
        </p:grpSpPr>
        <p:sp>
          <p:nvSpPr>
            <p:cNvPr id="1364" name="Google Shape;1364;p101"/>
            <p:cNvSpPr/>
            <p:nvPr/>
          </p:nvSpPr>
          <p:spPr>
            <a:xfrm>
              <a:off x="38100" y="44450"/>
              <a:ext cx="1908994" cy="1029990"/>
            </a:xfrm>
            <a:custGeom>
              <a:rect b="b" l="l" r="r" t="t"/>
              <a:pathLst>
                <a:path extrusionOk="0" h="1029990" w="1908994">
                  <a:moveTo>
                    <a:pt x="2540" y="999511"/>
                  </a:moveTo>
                  <a:cubicBezTo>
                    <a:pt x="0" y="1008400"/>
                    <a:pt x="5080" y="1014750"/>
                    <a:pt x="15057" y="1016021"/>
                  </a:cubicBezTo>
                  <a:cubicBezTo>
                    <a:pt x="26484" y="1017290"/>
                    <a:pt x="36484" y="1017290"/>
                    <a:pt x="47911" y="1017290"/>
                  </a:cubicBezTo>
                  <a:cubicBezTo>
                    <a:pt x="93621" y="1018561"/>
                    <a:pt x="139331" y="1018561"/>
                    <a:pt x="186470" y="1019831"/>
                  </a:cubicBezTo>
                  <a:cubicBezTo>
                    <a:pt x="212181" y="1021100"/>
                    <a:pt x="237893" y="1022371"/>
                    <a:pt x="262177" y="1023640"/>
                  </a:cubicBezTo>
                  <a:cubicBezTo>
                    <a:pt x="305030" y="1024911"/>
                    <a:pt x="346455" y="1024911"/>
                    <a:pt x="389308" y="1026181"/>
                  </a:cubicBezTo>
                  <a:cubicBezTo>
                    <a:pt x="406449" y="1026181"/>
                    <a:pt x="422162" y="1026181"/>
                    <a:pt x="439303" y="1024911"/>
                  </a:cubicBezTo>
                  <a:cubicBezTo>
                    <a:pt x="446445" y="1024911"/>
                    <a:pt x="455016" y="1023640"/>
                    <a:pt x="462158" y="1023640"/>
                  </a:cubicBezTo>
                  <a:cubicBezTo>
                    <a:pt x="490727" y="1024911"/>
                    <a:pt x="1062102" y="1016021"/>
                    <a:pt x="1090671" y="1017290"/>
                  </a:cubicBezTo>
                  <a:cubicBezTo>
                    <a:pt x="1130667" y="1018561"/>
                    <a:pt x="1240657" y="1018561"/>
                    <a:pt x="1280653" y="1018561"/>
                  </a:cubicBezTo>
                  <a:cubicBezTo>
                    <a:pt x="1296366" y="1018561"/>
                    <a:pt x="1310651" y="1017290"/>
                    <a:pt x="1326363" y="1017290"/>
                  </a:cubicBezTo>
                  <a:lnTo>
                    <a:pt x="1403499" y="1021100"/>
                  </a:lnTo>
                  <a:cubicBezTo>
                    <a:pt x="1459208" y="1023640"/>
                    <a:pt x="1513489" y="1021100"/>
                    <a:pt x="1569198" y="1024911"/>
                  </a:cubicBezTo>
                  <a:cubicBezTo>
                    <a:pt x="1662046" y="1029990"/>
                    <a:pt x="1756323" y="1023640"/>
                    <a:pt x="1844224" y="1028721"/>
                  </a:cubicBezTo>
                  <a:cubicBezTo>
                    <a:pt x="1864544" y="1029990"/>
                    <a:pt x="1884864" y="1028721"/>
                    <a:pt x="1907724" y="1028721"/>
                  </a:cubicBezTo>
                  <a:lnTo>
                    <a:pt x="1907724" y="969031"/>
                  </a:lnTo>
                  <a:cubicBezTo>
                    <a:pt x="1906454" y="919369"/>
                    <a:pt x="1905184" y="883816"/>
                    <a:pt x="1905184" y="846040"/>
                  </a:cubicBezTo>
                  <a:cubicBezTo>
                    <a:pt x="1905184" y="802339"/>
                    <a:pt x="1908994" y="757897"/>
                    <a:pt x="1902644" y="714196"/>
                  </a:cubicBezTo>
                  <a:cubicBezTo>
                    <a:pt x="1895024" y="685309"/>
                    <a:pt x="1883594" y="115715"/>
                    <a:pt x="1883594" y="86828"/>
                  </a:cubicBezTo>
                  <a:cubicBezTo>
                    <a:pt x="1881054" y="66829"/>
                    <a:pt x="1879784" y="46089"/>
                    <a:pt x="1877244" y="26091"/>
                  </a:cubicBezTo>
                  <a:cubicBezTo>
                    <a:pt x="1877244" y="20165"/>
                    <a:pt x="1875974" y="14240"/>
                    <a:pt x="1874704" y="6350"/>
                  </a:cubicBezTo>
                  <a:cubicBezTo>
                    <a:pt x="1864544" y="3810"/>
                    <a:pt x="1855654" y="2540"/>
                    <a:pt x="1845494" y="1270"/>
                  </a:cubicBezTo>
                  <a:cubicBezTo>
                    <a:pt x="1837874" y="0"/>
                    <a:pt x="1830254" y="1270"/>
                    <a:pt x="1823904" y="1270"/>
                  </a:cubicBezTo>
                  <a:lnTo>
                    <a:pt x="7915" y="6350"/>
                  </a:lnTo>
                  <a:lnTo>
                    <a:pt x="2540" y="999511"/>
                  </a:lnTo>
                  <a:close/>
                </a:path>
              </a:pathLst>
            </a:custGeom>
            <a:solidFill>
              <a:srgbClr val="AABC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5" name="Google Shape;1365;p101"/>
            <p:cNvSpPr/>
            <p:nvPr/>
          </p:nvSpPr>
          <p:spPr>
            <a:xfrm>
              <a:off x="11430" y="16510"/>
              <a:ext cx="1884864" cy="1019831"/>
            </a:xfrm>
            <a:custGeom>
              <a:rect b="b" l="l" r="r" t="t"/>
              <a:pathLst>
                <a:path extrusionOk="0" h="1019831" w="1884864">
                  <a:moveTo>
                    <a:pt x="1884864" y="1019831"/>
                  </a:moveTo>
                  <a:lnTo>
                    <a:pt x="0" y="1012211"/>
                  </a:lnTo>
                  <a:lnTo>
                    <a:pt x="0" y="363641"/>
                  </a:lnTo>
                  <a:lnTo>
                    <a:pt x="7620" y="20320"/>
                  </a:lnTo>
                  <a:lnTo>
                    <a:pt x="938786" y="0"/>
                  </a:lnTo>
                  <a:lnTo>
                    <a:pt x="1863274" y="8890"/>
                  </a:lnTo>
                  <a:close/>
                </a:path>
              </a:pathLst>
            </a:custGeom>
            <a:solidFill>
              <a:srgbClr val="F8F8F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6" name="Google Shape;1366;p101"/>
            <p:cNvSpPr/>
            <p:nvPr/>
          </p:nvSpPr>
          <p:spPr>
            <a:xfrm>
              <a:off x="-3810" y="0"/>
              <a:ext cx="1914074" cy="1046500"/>
            </a:xfrm>
            <a:custGeom>
              <a:rect b="b" l="l" r="r" t="t"/>
              <a:pathLst>
                <a:path extrusionOk="0" h="1046500" w="1914074">
                  <a:moveTo>
                    <a:pt x="1879784" y="21590"/>
                  </a:moveTo>
                  <a:cubicBezTo>
                    <a:pt x="1881054" y="34290"/>
                    <a:pt x="1881054" y="44450"/>
                    <a:pt x="1882324" y="53505"/>
                  </a:cubicBezTo>
                  <a:cubicBezTo>
                    <a:pt x="1884864" y="73503"/>
                    <a:pt x="1886134" y="94243"/>
                    <a:pt x="1888674" y="114242"/>
                  </a:cubicBezTo>
                  <a:cubicBezTo>
                    <a:pt x="1888674" y="143129"/>
                    <a:pt x="1901374" y="712723"/>
                    <a:pt x="1907724" y="741610"/>
                  </a:cubicBezTo>
                  <a:cubicBezTo>
                    <a:pt x="1914074" y="785311"/>
                    <a:pt x="1910264" y="829753"/>
                    <a:pt x="1910264" y="873454"/>
                  </a:cubicBezTo>
                  <a:cubicBezTo>
                    <a:pt x="1910264" y="911970"/>
                    <a:pt x="1911534" y="947523"/>
                    <a:pt x="1912804" y="985540"/>
                  </a:cubicBezTo>
                  <a:lnTo>
                    <a:pt x="1912804" y="1045231"/>
                  </a:lnTo>
                  <a:cubicBezTo>
                    <a:pt x="1889944" y="1045231"/>
                    <a:pt x="1869624" y="1046500"/>
                    <a:pt x="1849304" y="1045231"/>
                  </a:cubicBezTo>
                  <a:cubicBezTo>
                    <a:pt x="1756808" y="1040150"/>
                    <a:pt x="1662532" y="1046500"/>
                    <a:pt x="1569683" y="1041421"/>
                  </a:cubicBezTo>
                  <a:cubicBezTo>
                    <a:pt x="1513974" y="1037611"/>
                    <a:pt x="1459693" y="1040150"/>
                    <a:pt x="1403984" y="1037611"/>
                  </a:cubicBezTo>
                  <a:lnTo>
                    <a:pt x="1326849" y="1033800"/>
                  </a:lnTo>
                  <a:cubicBezTo>
                    <a:pt x="1311136" y="1033800"/>
                    <a:pt x="1296851" y="1035071"/>
                    <a:pt x="1281139" y="1035071"/>
                  </a:cubicBezTo>
                  <a:cubicBezTo>
                    <a:pt x="1241142" y="1033800"/>
                    <a:pt x="1131152" y="1035071"/>
                    <a:pt x="1091156" y="1033800"/>
                  </a:cubicBezTo>
                  <a:cubicBezTo>
                    <a:pt x="1062588" y="1032531"/>
                    <a:pt x="491212" y="1041421"/>
                    <a:pt x="462643" y="1040150"/>
                  </a:cubicBezTo>
                  <a:cubicBezTo>
                    <a:pt x="455501" y="1040150"/>
                    <a:pt x="446931" y="1041421"/>
                    <a:pt x="439788" y="1041421"/>
                  </a:cubicBezTo>
                  <a:cubicBezTo>
                    <a:pt x="422647" y="1041421"/>
                    <a:pt x="406934" y="1042690"/>
                    <a:pt x="389793" y="1042690"/>
                  </a:cubicBezTo>
                  <a:cubicBezTo>
                    <a:pt x="346940" y="1042690"/>
                    <a:pt x="305515" y="1041421"/>
                    <a:pt x="262662" y="1040150"/>
                  </a:cubicBezTo>
                  <a:cubicBezTo>
                    <a:pt x="236950" y="1038881"/>
                    <a:pt x="211238" y="1037611"/>
                    <a:pt x="186955" y="1036340"/>
                  </a:cubicBezTo>
                  <a:cubicBezTo>
                    <a:pt x="141245" y="1035071"/>
                    <a:pt x="95535" y="1033800"/>
                    <a:pt x="48396" y="1033800"/>
                  </a:cubicBezTo>
                  <a:cubicBezTo>
                    <a:pt x="38100" y="1033800"/>
                    <a:pt x="29210" y="1033800"/>
                    <a:pt x="19050" y="1032531"/>
                  </a:cubicBezTo>
                  <a:cubicBezTo>
                    <a:pt x="10160" y="1031261"/>
                    <a:pt x="5080" y="1024911"/>
                    <a:pt x="7620" y="1016021"/>
                  </a:cubicBezTo>
                  <a:cubicBezTo>
                    <a:pt x="16510" y="984558"/>
                    <a:pt x="12700" y="966041"/>
                    <a:pt x="11430" y="946783"/>
                  </a:cubicBezTo>
                  <a:cubicBezTo>
                    <a:pt x="10160" y="907526"/>
                    <a:pt x="6350" y="869010"/>
                    <a:pt x="7620" y="829753"/>
                  </a:cubicBezTo>
                  <a:cubicBezTo>
                    <a:pt x="5080" y="780867"/>
                    <a:pt x="0" y="175719"/>
                    <a:pt x="7620" y="126093"/>
                  </a:cubicBezTo>
                  <a:cubicBezTo>
                    <a:pt x="8890" y="116464"/>
                    <a:pt x="7620" y="106094"/>
                    <a:pt x="8890" y="96465"/>
                  </a:cubicBezTo>
                  <a:cubicBezTo>
                    <a:pt x="10160" y="80910"/>
                    <a:pt x="12700" y="63874"/>
                    <a:pt x="13970" y="44450"/>
                  </a:cubicBezTo>
                  <a:cubicBezTo>
                    <a:pt x="13970" y="41910"/>
                    <a:pt x="15240" y="39370"/>
                    <a:pt x="16510" y="38100"/>
                  </a:cubicBezTo>
                  <a:cubicBezTo>
                    <a:pt x="38100" y="35560"/>
                    <a:pt x="59824" y="30480"/>
                    <a:pt x="82679" y="29210"/>
                  </a:cubicBezTo>
                  <a:cubicBezTo>
                    <a:pt x="121247" y="25400"/>
                    <a:pt x="159815" y="22860"/>
                    <a:pt x="199811" y="20320"/>
                  </a:cubicBezTo>
                  <a:cubicBezTo>
                    <a:pt x="226951" y="17780"/>
                    <a:pt x="254091" y="16510"/>
                    <a:pt x="279803" y="13970"/>
                  </a:cubicBezTo>
                  <a:cubicBezTo>
                    <a:pt x="305515" y="11430"/>
                    <a:pt x="332656" y="8890"/>
                    <a:pt x="358367" y="8890"/>
                  </a:cubicBezTo>
                  <a:cubicBezTo>
                    <a:pt x="386936" y="7620"/>
                    <a:pt x="415505" y="10160"/>
                    <a:pt x="444074" y="8890"/>
                  </a:cubicBezTo>
                  <a:cubicBezTo>
                    <a:pt x="479785" y="8890"/>
                    <a:pt x="1126867" y="6350"/>
                    <a:pt x="1162578" y="5080"/>
                  </a:cubicBezTo>
                  <a:cubicBezTo>
                    <a:pt x="1196861" y="3810"/>
                    <a:pt x="1231143" y="2540"/>
                    <a:pt x="1266854" y="2540"/>
                  </a:cubicBezTo>
                  <a:cubicBezTo>
                    <a:pt x="1325420" y="1270"/>
                    <a:pt x="1382558" y="0"/>
                    <a:pt x="1441124" y="0"/>
                  </a:cubicBezTo>
                  <a:cubicBezTo>
                    <a:pt x="1465407" y="0"/>
                    <a:pt x="1491119" y="2540"/>
                    <a:pt x="1515402" y="2540"/>
                  </a:cubicBezTo>
                  <a:cubicBezTo>
                    <a:pt x="1582539" y="3810"/>
                    <a:pt x="1651104" y="5080"/>
                    <a:pt x="1718241" y="7620"/>
                  </a:cubicBezTo>
                  <a:cubicBezTo>
                    <a:pt x="1753952" y="8890"/>
                    <a:pt x="1789663" y="12700"/>
                    <a:pt x="1825374" y="16510"/>
                  </a:cubicBezTo>
                  <a:lnTo>
                    <a:pt x="1849304" y="16510"/>
                  </a:lnTo>
                  <a:cubicBezTo>
                    <a:pt x="1860734" y="17780"/>
                    <a:pt x="1869624" y="20320"/>
                    <a:pt x="1879784" y="21590"/>
                  </a:cubicBezTo>
                  <a:close/>
                  <a:moveTo>
                    <a:pt x="1889944" y="1028721"/>
                  </a:moveTo>
                  <a:cubicBezTo>
                    <a:pt x="1891214" y="1012211"/>
                    <a:pt x="1892484" y="999511"/>
                    <a:pt x="1892484" y="986811"/>
                  </a:cubicBezTo>
                  <a:cubicBezTo>
                    <a:pt x="1891214" y="943820"/>
                    <a:pt x="1889944" y="904563"/>
                    <a:pt x="1889944" y="862344"/>
                  </a:cubicBezTo>
                  <a:cubicBezTo>
                    <a:pt x="1889944" y="843086"/>
                    <a:pt x="1892484" y="823828"/>
                    <a:pt x="1891214" y="804569"/>
                  </a:cubicBezTo>
                  <a:cubicBezTo>
                    <a:pt x="1891214" y="786793"/>
                    <a:pt x="1889944" y="768275"/>
                    <a:pt x="1888674" y="750499"/>
                  </a:cubicBezTo>
                  <a:cubicBezTo>
                    <a:pt x="1883594" y="723093"/>
                    <a:pt x="1872164" y="155721"/>
                    <a:pt x="1872164" y="128315"/>
                  </a:cubicBezTo>
                  <a:cubicBezTo>
                    <a:pt x="1869624" y="105353"/>
                    <a:pt x="1867084" y="81651"/>
                    <a:pt x="1864544" y="58690"/>
                  </a:cubicBezTo>
                  <a:cubicBezTo>
                    <a:pt x="1863274" y="44450"/>
                    <a:pt x="1862004" y="43180"/>
                    <a:pt x="1845372" y="41910"/>
                  </a:cubicBezTo>
                  <a:cubicBezTo>
                    <a:pt x="1841086" y="41910"/>
                    <a:pt x="1838229" y="41910"/>
                    <a:pt x="1833944" y="40640"/>
                  </a:cubicBezTo>
                  <a:cubicBezTo>
                    <a:pt x="1798233" y="36830"/>
                    <a:pt x="1761094" y="31750"/>
                    <a:pt x="1725383" y="30480"/>
                  </a:cubicBezTo>
                  <a:cubicBezTo>
                    <a:pt x="1638248" y="26670"/>
                    <a:pt x="1549685" y="25400"/>
                    <a:pt x="1462550" y="22860"/>
                  </a:cubicBezTo>
                  <a:lnTo>
                    <a:pt x="1359703" y="22860"/>
                  </a:lnTo>
                  <a:cubicBezTo>
                    <a:pt x="1313993" y="22860"/>
                    <a:pt x="1268283" y="22860"/>
                    <a:pt x="1224001" y="24130"/>
                  </a:cubicBezTo>
                  <a:cubicBezTo>
                    <a:pt x="1185433" y="25400"/>
                    <a:pt x="535494" y="29210"/>
                    <a:pt x="496926" y="29210"/>
                  </a:cubicBezTo>
                  <a:cubicBezTo>
                    <a:pt x="434075" y="29210"/>
                    <a:pt x="371223" y="26670"/>
                    <a:pt x="308372" y="33020"/>
                  </a:cubicBezTo>
                  <a:cubicBezTo>
                    <a:pt x="275518" y="36830"/>
                    <a:pt x="244092" y="36830"/>
                    <a:pt x="212667" y="38100"/>
                  </a:cubicBezTo>
                  <a:cubicBezTo>
                    <a:pt x="158386" y="41910"/>
                    <a:pt x="104105" y="45720"/>
                    <a:pt x="49825" y="50800"/>
                  </a:cubicBezTo>
                  <a:cubicBezTo>
                    <a:pt x="36830" y="50800"/>
                    <a:pt x="34290" y="52764"/>
                    <a:pt x="33020" y="61652"/>
                  </a:cubicBezTo>
                  <a:cubicBezTo>
                    <a:pt x="31750" y="74985"/>
                    <a:pt x="31750" y="88317"/>
                    <a:pt x="30480" y="101650"/>
                  </a:cubicBezTo>
                  <a:cubicBezTo>
                    <a:pt x="29210" y="123871"/>
                    <a:pt x="26670" y="145351"/>
                    <a:pt x="25400" y="167572"/>
                  </a:cubicBezTo>
                  <a:cubicBezTo>
                    <a:pt x="20320" y="191274"/>
                    <a:pt x="26670" y="770497"/>
                    <a:pt x="29210" y="794200"/>
                  </a:cubicBezTo>
                  <a:cubicBezTo>
                    <a:pt x="29210" y="819383"/>
                    <a:pt x="29210" y="845308"/>
                    <a:pt x="30480" y="870491"/>
                  </a:cubicBezTo>
                  <a:cubicBezTo>
                    <a:pt x="30480" y="889009"/>
                    <a:pt x="33020" y="907526"/>
                    <a:pt x="33020" y="926043"/>
                  </a:cubicBezTo>
                  <a:cubicBezTo>
                    <a:pt x="33020" y="946042"/>
                    <a:pt x="33020" y="966041"/>
                    <a:pt x="31750" y="986811"/>
                  </a:cubicBezTo>
                  <a:lnTo>
                    <a:pt x="31750" y="996971"/>
                  </a:lnTo>
                  <a:cubicBezTo>
                    <a:pt x="31750" y="1007131"/>
                    <a:pt x="35560" y="1010941"/>
                    <a:pt x="44450" y="1010941"/>
                  </a:cubicBezTo>
                  <a:cubicBezTo>
                    <a:pt x="62681" y="1010941"/>
                    <a:pt x="82679" y="1012211"/>
                    <a:pt x="101249" y="1012211"/>
                  </a:cubicBezTo>
                  <a:cubicBezTo>
                    <a:pt x="128389" y="1012211"/>
                    <a:pt x="156958" y="1009671"/>
                    <a:pt x="184098" y="1012211"/>
                  </a:cubicBezTo>
                  <a:cubicBezTo>
                    <a:pt x="228380" y="1016021"/>
                    <a:pt x="272661" y="1018561"/>
                    <a:pt x="316943" y="1017291"/>
                  </a:cubicBezTo>
                  <a:cubicBezTo>
                    <a:pt x="345512" y="1016021"/>
                    <a:pt x="372652" y="1018561"/>
                    <a:pt x="401221" y="1018561"/>
                  </a:cubicBezTo>
                  <a:cubicBezTo>
                    <a:pt x="442645" y="1018561"/>
                    <a:pt x="484070" y="1017291"/>
                    <a:pt x="525495" y="1018561"/>
                  </a:cubicBezTo>
                  <a:cubicBezTo>
                    <a:pt x="586918" y="1019831"/>
                    <a:pt x="1261140" y="1009671"/>
                    <a:pt x="1323992" y="1012211"/>
                  </a:cubicBezTo>
                  <a:cubicBezTo>
                    <a:pt x="1351132" y="1013481"/>
                    <a:pt x="1378272" y="1014751"/>
                    <a:pt x="1403984" y="1014751"/>
                  </a:cubicBezTo>
                  <a:cubicBezTo>
                    <a:pt x="1451123" y="1017291"/>
                    <a:pt x="1496833" y="1013481"/>
                    <a:pt x="1543971" y="1017291"/>
                  </a:cubicBezTo>
                  <a:cubicBezTo>
                    <a:pt x="1582539" y="1019831"/>
                    <a:pt x="1621107" y="1019831"/>
                    <a:pt x="1659675" y="1022371"/>
                  </a:cubicBezTo>
                  <a:cubicBezTo>
                    <a:pt x="1716812" y="1026181"/>
                    <a:pt x="1773950" y="1028721"/>
                    <a:pt x="1831087" y="1029991"/>
                  </a:cubicBezTo>
                  <a:cubicBezTo>
                    <a:pt x="1851844" y="1029991"/>
                    <a:pt x="1869624" y="1028721"/>
                    <a:pt x="1889944" y="1028721"/>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67" name="Google Shape;1367;p101"/>
          <p:cNvSpPr txBox="1"/>
          <p:nvPr/>
        </p:nvSpPr>
        <p:spPr>
          <a:xfrm>
            <a:off x="5635011" y="2467096"/>
            <a:ext cx="2340305" cy="1259319"/>
          </a:xfrm>
          <a:prstGeom prst="rect">
            <a:avLst/>
          </a:prstGeom>
          <a:noFill/>
          <a:ln>
            <a:noFill/>
          </a:ln>
        </p:spPr>
        <p:txBody>
          <a:bodyPr anchorCtr="0" anchor="t" bIns="0" lIns="0" spcFirstLastPara="1" rIns="0" wrap="square" tIns="0">
            <a:spAutoFit/>
          </a:bodyPr>
          <a:lstStyle/>
          <a:p>
            <a:pPr indent="0" lvl="0" marL="0" marR="0" rtl="0" algn="ctr">
              <a:lnSpc>
                <a:spcPct val="154727"/>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Auditoría Externa - Contraloría General de República</a:t>
            </a:r>
            <a:endParaRPr/>
          </a:p>
          <a:p>
            <a:pPr indent="0" lvl="0" marL="0" marR="0" rtl="0" algn="ctr">
              <a:lnSpc>
                <a:spcPct val="154727"/>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Auditoría Interna de Control Interno</a:t>
            </a:r>
            <a:endParaRPr b="0" i="0" sz="1100" u="none" cap="none" strike="noStrike">
              <a:solidFill>
                <a:srgbClr val="2A2B39"/>
              </a:solidFill>
              <a:latin typeface="Arial"/>
              <a:ea typeface="Arial"/>
              <a:cs typeface="Arial"/>
              <a:sym typeface="Arial"/>
            </a:endParaRPr>
          </a:p>
          <a:p>
            <a:pPr indent="0" lvl="0" marL="0" marR="0" rtl="0" algn="ctr">
              <a:lnSpc>
                <a:spcPct val="154727"/>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Auditoría Interna Sistema de Gestión</a:t>
            </a:r>
            <a:endParaRPr b="0" i="0" sz="1100" u="none" cap="none" strike="noStrike">
              <a:solidFill>
                <a:srgbClr val="2A2B39"/>
              </a:solidFill>
              <a:latin typeface="Arial"/>
              <a:ea typeface="Arial"/>
              <a:cs typeface="Arial"/>
              <a:sym typeface="Arial"/>
            </a:endParaRPr>
          </a:p>
          <a:p>
            <a:pPr indent="0" lvl="0" marL="0" marR="0" rtl="0" algn="ctr">
              <a:lnSpc>
                <a:spcPct val="154727"/>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Auditoría Externa ente Certificador</a:t>
            </a:r>
            <a:endParaRPr b="0" i="0" sz="1100" u="none" cap="none" strike="noStrike">
              <a:solidFill>
                <a:srgbClr val="2A2B39"/>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100" u="none" cap="none" strike="noStrike">
              <a:solidFill>
                <a:srgbClr val="2A2B39"/>
              </a:solidFill>
              <a:latin typeface="Arial"/>
              <a:ea typeface="Arial"/>
              <a:cs typeface="Arial"/>
              <a:sym typeface="Arial"/>
            </a:endParaRPr>
          </a:p>
        </p:txBody>
      </p:sp>
      <p:sp>
        <p:nvSpPr>
          <p:cNvPr id="1368" name="Google Shape;1368;p101"/>
          <p:cNvSpPr txBox="1"/>
          <p:nvPr/>
        </p:nvSpPr>
        <p:spPr>
          <a:xfrm>
            <a:off x="5339188" y="3783698"/>
            <a:ext cx="3053964" cy="200761"/>
          </a:xfrm>
          <a:prstGeom prst="rect">
            <a:avLst/>
          </a:prstGeom>
          <a:noFill/>
          <a:ln>
            <a:noFill/>
          </a:ln>
        </p:spPr>
        <p:txBody>
          <a:bodyPr anchorCtr="0" anchor="t" bIns="0" lIns="0" spcFirstLastPara="1" rIns="0" wrap="square" tIns="0">
            <a:spAutoFit/>
          </a:bodyPr>
          <a:lstStyle/>
          <a:p>
            <a:pPr indent="0" lvl="0" marL="0" marR="0" rtl="0" algn="ctr">
              <a:lnSpc>
                <a:spcPct val="154727"/>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Análisis de riesgos</a:t>
            </a:r>
            <a:endParaRPr b="0" i="0" sz="1100" u="none" cap="none" strike="noStrike">
              <a:solidFill>
                <a:srgbClr val="2A2B39"/>
              </a:solidFill>
              <a:latin typeface="Arial"/>
              <a:ea typeface="Arial"/>
              <a:cs typeface="Arial"/>
              <a:sym typeface="Arial"/>
            </a:endParaRPr>
          </a:p>
        </p:txBody>
      </p:sp>
      <p:sp>
        <p:nvSpPr>
          <p:cNvPr id="1369" name="Google Shape;1369;p101"/>
          <p:cNvSpPr/>
          <p:nvPr/>
        </p:nvSpPr>
        <p:spPr>
          <a:xfrm rot="-5400000">
            <a:off x="8294338" y="1401688"/>
            <a:ext cx="301328" cy="574631"/>
          </a:xfrm>
          <a:custGeom>
            <a:rect b="b" l="l" r="r" t="t"/>
            <a:pathLst>
              <a:path extrusionOk="0" h="575304" w="283326">
                <a:moveTo>
                  <a:pt x="283326" y="575304"/>
                </a:moveTo>
                <a:lnTo>
                  <a:pt x="0" y="575304"/>
                </a:lnTo>
                <a:lnTo>
                  <a:pt x="0" y="0"/>
                </a:lnTo>
                <a:lnTo>
                  <a:pt x="283326" y="0"/>
                </a:lnTo>
                <a:lnTo>
                  <a:pt x="283326" y="575304"/>
                </a:lnTo>
                <a:close/>
              </a:path>
            </a:pathLst>
          </a:custGeom>
          <a:blipFill rotWithShape="1">
            <a:blip r:embed="rId5">
              <a:alphaModFix/>
            </a:blip>
            <a:stretch>
              <a:fillRect b="-24646" l="-144342" r="-1550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0" name="Google Shape;1370;p101"/>
          <p:cNvSpPr/>
          <p:nvPr/>
        </p:nvSpPr>
        <p:spPr>
          <a:xfrm rot="-7877525">
            <a:off x="8265333" y="2513652"/>
            <a:ext cx="301328" cy="574631"/>
          </a:xfrm>
          <a:custGeom>
            <a:rect b="b" l="l" r="r" t="t"/>
            <a:pathLst>
              <a:path extrusionOk="0" h="575304" w="283326">
                <a:moveTo>
                  <a:pt x="283326" y="575304"/>
                </a:moveTo>
                <a:lnTo>
                  <a:pt x="0" y="575304"/>
                </a:lnTo>
                <a:lnTo>
                  <a:pt x="0" y="0"/>
                </a:lnTo>
                <a:lnTo>
                  <a:pt x="283326" y="0"/>
                </a:lnTo>
                <a:lnTo>
                  <a:pt x="283326" y="575304"/>
                </a:lnTo>
                <a:close/>
              </a:path>
            </a:pathLst>
          </a:custGeom>
          <a:blipFill rotWithShape="1">
            <a:blip r:embed="rId5">
              <a:alphaModFix/>
            </a:blip>
            <a:stretch>
              <a:fillRect b="-24646" l="-144342" r="-1550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1" name="Google Shape;1371;p101"/>
          <p:cNvSpPr/>
          <p:nvPr/>
        </p:nvSpPr>
        <p:spPr>
          <a:xfrm rot="-7650322">
            <a:off x="8352556" y="4073300"/>
            <a:ext cx="301328" cy="574631"/>
          </a:xfrm>
          <a:custGeom>
            <a:rect b="b" l="l" r="r" t="t"/>
            <a:pathLst>
              <a:path extrusionOk="0" h="575304" w="283326">
                <a:moveTo>
                  <a:pt x="283326" y="575304"/>
                </a:moveTo>
                <a:lnTo>
                  <a:pt x="0" y="575304"/>
                </a:lnTo>
                <a:lnTo>
                  <a:pt x="0" y="0"/>
                </a:lnTo>
                <a:lnTo>
                  <a:pt x="283326" y="0"/>
                </a:lnTo>
                <a:lnTo>
                  <a:pt x="283326" y="575304"/>
                </a:lnTo>
                <a:close/>
              </a:path>
            </a:pathLst>
          </a:custGeom>
          <a:blipFill rotWithShape="1">
            <a:blip r:embed="rId5">
              <a:alphaModFix/>
            </a:blip>
            <a:stretch>
              <a:fillRect b="-24646" l="-144342" r="-1550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2" name="Google Shape;1372;p101"/>
          <p:cNvSpPr/>
          <p:nvPr/>
        </p:nvSpPr>
        <p:spPr>
          <a:xfrm rot="-4754513">
            <a:off x="8355338" y="5725640"/>
            <a:ext cx="301328" cy="574631"/>
          </a:xfrm>
          <a:custGeom>
            <a:rect b="b" l="l" r="r" t="t"/>
            <a:pathLst>
              <a:path extrusionOk="0" h="575304" w="283326">
                <a:moveTo>
                  <a:pt x="283326" y="575304"/>
                </a:moveTo>
                <a:lnTo>
                  <a:pt x="0" y="575304"/>
                </a:lnTo>
                <a:lnTo>
                  <a:pt x="0" y="0"/>
                </a:lnTo>
                <a:lnTo>
                  <a:pt x="283326" y="0"/>
                </a:lnTo>
                <a:lnTo>
                  <a:pt x="283326" y="575304"/>
                </a:lnTo>
                <a:close/>
              </a:path>
            </a:pathLst>
          </a:custGeom>
          <a:blipFill rotWithShape="1">
            <a:blip r:embed="rId5">
              <a:alphaModFix/>
            </a:blip>
            <a:stretch>
              <a:fillRect b="-24646" l="-144342" r="-1550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3" name="Google Shape;1373;p101"/>
          <p:cNvSpPr txBox="1"/>
          <p:nvPr/>
        </p:nvSpPr>
        <p:spPr>
          <a:xfrm>
            <a:off x="8913482" y="1066481"/>
            <a:ext cx="2951577" cy="1200329"/>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s-CO" sz="1100" u="none" cap="none" strike="noStrike">
                <a:solidFill>
                  <a:srgbClr val="2A2B39"/>
                </a:solidFill>
                <a:latin typeface="Arial"/>
                <a:ea typeface="Arial"/>
                <a:cs typeface="Arial"/>
                <a:sym typeface="Arial"/>
              </a:rPr>
              <a:t>Se aborda el problema de manera directa para que se pueda eliminar la no conformidad, por ejemplo, cuando se requiere realizar ajuste sobre archivos incompletos, generar notificaciones no enviadas o respuestas a PQRS generadas fuera de las fechas establecidas</a:t>
            </a:r>
            <a:endParaRPr b="0" i="0" sz="1100" u="none" cap="none" strike="noStrike">
              <a:solidFill>
                <a:srgbClr val="2A2B39"/>
              </a:solidFill>
              <a:latin typeface="Arial"/>
              <a:ea typeface="Arial"/>
              <a:cs typeface="Arial"/>
              <a:sym typeface="Arial"/>
            </a:endParaRPr>
          </a:p>
          <a:p>
            <a:pPr indent="0" lvl="0" marL="0" marR="0" rtl="0" algn="just">
              <a:lnSpc>
                <a:spcPct val="100000"/>
              </a:lnSpc>
              <a:spcBef>
                <a:spcPts val="0"/>
              </a:spcBef>
              <a:spcAft>
                <a:spcPts val="0"/>
              </a:spcAft>
              <a:buNone/>
            </a:pPr>
            <a:r>
              <a:rPr b="0" i="0" lang="es-CO" sz="1200" u="none" cap="none" strike="noStrike">
                <a:solidFill>
                  <a:srgbClr val="2A2B39"/>
                </a:solidFill>
                <a:latin typeface="Arial"/>
                <a:ea typeface="Arial"/>
                <a:cs typeface="Arial"/>
                <a:sym typeface="Arial"/>
              </a:rPr>
              <a:t>. 	</a:t>
            </a:r>
            <a:endParaRPr/>
          </a:p>
        </p:txBody>
      </p:sp>
      <p:grpSp>
        <p:nvGrpSpPr>
          <p:cNvPr id="1374" name="Google Shape;1374;p101"/>
          <p:cNvGrpSpPr/>
          <p:nvPr/>
        </p:nvGrpSpPr>
        <p:grpSpPr>
          <a:xfrm>
            <a:off x="3665698" y="1157935"/>
            <a:ext cx="1450369" cy="1340230"/>
            <a:chOff x="-3810" y="0"/>
            <a:chExt cx="927021" cy="843596"/>
          </a:xfrm>
        </p:grpSpPr>
        <p:sp>
          <p:nvSpPr>
            <p:cNvPr id="1375" name="Google Shape;1375;p101"/>
            <p:cNvSpPr/>
            <p:nvPr/>
          </p:nvSpPr>
          <p:spPr>
            <a:xfrm>
              <a:off x="38100" y="44450"/>
              <a:ext cx="885111" cy="799146"/>
            </a:xfrm>
            <a:custGeom>
              <a:rect b="b" l="l" r="r" t="t"/>
              <a:pathLst>
                <a:path extrusionOk="0" h="799146" w="885111">
                  <a:moveTo>
                    <a:pt x="2540" y="768666"/>
                  </a:moveTo>
                  <a:cubicBezTo>
                    <a:pt x="0" y="777556"/>
                    <a:pt x="5080" y="783906"/>
                    <a:pt x="9480" y="785176"/>
                  </a:cubicBezTo>
                  <a:cubicBezTo>
                    <a:pt x="14405" y="786446"/>
                    <a:pt x="18714" y="786446"/>
                    <a:pt x="23639" y="786446"/>
                  </a:cubicBezTo>
                  <a:cubicBezTo>
                    <a:pt x="43338" y="787716"/>
                    <a:pt x="63037" y="787716"/>
                    <a:pt x="83352" y="788986"/>
                  </a:cubicBezTo>
                  <a:cubicBezTo>
                    <a:pt x="94433" y="790256"/>
                    <a:pt x="105513" y="791526"/>
                    <a:pt x="115978" y="792796"/>
                  </a:cubicBezTo>
                  <a:cubicBezTo>
                    <a:pt x="134446" y="794066"/>
                    <a:pt x="152299" y="794066"/>
                    <a:pt x="170766" y="795336"/>
                  </a:cubicBezTo>
                  <a:cubicBezTo>
                    <a:pt x="178154" y="795336"/>
                    <a:pt x="184925" y="795336"/>
                    <a:pt x="192312" y="794066"/>
                  </a:cubicBezTo>
                  <a:cubicBezTo>
                    <a:pt x="195390" y="794066"/>
                    <a:pt x="199084" y="792796"/>
                    <a:pt x="202162" y="792796"/>
                  </a:cubicBezTo>
                  <a:cubicBezTo>
                    <a:pt x="214474" y="794066"/>
                    <a:pt x="460712" y="785176"/>
                    <a:pt x="473024" y="786446"/>
                  </a:cubicBezTo>
                  <a:cubicBezTo>
                    <a:pt x="490260" y="787716"/>
                    <a:pt x="537661" y="787716"/>
                    <a:pt x="554898" y="787716"/>
                  </a:cubicBezTo>
                  <a:cubicBezTo>
                    <a:pt x="561669" y="787716"/>
                    <a:pt x="567825" y="786446"/>
                    <a:pt x="574597" y="786446"/>
                  </a:cubicBezTo>
                  <a:lnTo>
                    <a:pt x="607839" y="790256"/>
                  </a:lnTo>
                  <a:cubicBezTo>
                    <a:pt x="631847" y="792796"/>
                    <a:pt x="655240" y="790256"/>
                    <a:pt x="679248" y="794066"/>
                  </a:cubicBezTo>
                  <a:cubicBezTo>
                    <a:pt x="719262" y="799146"/>
                    <a:pt x="759891" y="792796"/>
                    <a:pt x="820341" y="797876"/>
                  </a:cubicBezTo>
                  <a:cubicBezTo>
                    <a:pt x="840661" y="799146"/>
                    <a:pt x="860981" y="797876"/>
                    <a:pt x="883841" y="797876"/>
                  </a:cubicBezTo>
                  <a:lnTo>
                    <a:pt x="883841" y="738186"/>
                  </a:lnTo>
                  <a:cubicBezTo>
                    <a:pt x="882571" y="693755"/>
                    <a:pt x="881301" y="666999"/>
                    <a:pt x="881301" y="638570"/>
                  </a:cubicBezTo>
                  <a:cubicBezTo>
                    <a:pt x="881301" y="605681"/>
                    <a:pt x="885111" y="572235"/>
                    <a:pt x="878761" y="539347"/>
                  </a:cubicBezTo>
                  <a:cubicBezTo>
                    <a:pt x="871141" y="517607"/>
                    <a:pt x="859711" y="88942"/>
                    <a:pt x="859711" y="67202"/>
                  </a:cubicBezTo>
                  <a:cubicBezTo>
                    <a:pt x="857171" y="52152"/>
                    <a:pt x="855901" y="36544"/>
                    <a:pt x="853361" y="21493"/>
                  </a:cubicBezTo>
                  <a:cubicBezTo>
                    <a:pt x="853361" y="17034"/>
                    <a:pt x="852091" y="12574"/>
                    <a:pt x="850821" y="6350"/>
                  </a:cubicBezTo>
                  <a:cubicBezTo>
                    <a:pt x="840661" y="3810"/>
                    <a:pt x="831771" y="2540"/>
                    <a:pt x="821611" y="1270"/>
                  </a:cubicBezTo>
                  <a:cubicBezTo>
                    <a:pt x="813991" y="0"/>
                    <a:pt x="806371" y="1270"/>
                    <a:pt x="800021" y="1270"/>
                  </a:cubicBezTo>
                  <a:lnTo>
                    <a:pt x="6403" y="6350"/>
                  </a:lnTo>
                  <a:lnTo>
                    <a:pt x="2540" y="768666"/>
                  </a:lnTo>
                  <a:close/>
                </a:path>
              </a:pathLst>
            </a:custGeom>
            <a:solidFill>
              <a:srgbClr val="2C2C2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6" name="Google Shape;1376;p101"/>
            <p:cNvSpPr/>
            <p:nvPr/>
          </p:nvSpPr>
          <p:spPr>
            <a:xfrm>
              <a:off x="11430" y="16510"/>
              <a:ext cx="860981" cy="788986"/>
            </a:xfrm>
            <a:custGeom>
              <a:rect b="b" l="l" r="r" t="t"/>
              <a:pathLst>
                <a:path extrusionOk="0" h="788986" w="860981">
                  <a:moveTo>
                    <a:pt x="860981" y="788986"/>
                  </a:moveTo>
                  <a:lnTo>
                    <a:pt x="0" y="781366"/>
                  </a:lnTo>
                  <a:lnTo>
                    <a:pt x="0" y="282439"/>
                  </a:lnTo>
                  <a:lnTo>
                    <a:pt x="7620" y="20320"/>
                  </a:lnTo>
                  <a:lnTo>
                    <a:pt x="422744" y="0"/>
                  </a:lnTo>
                  <a:lnTo>
                    <a:pt x="839391" y="8890"/>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7" name="Google Shape;1377;p101"/>
            <p:cNvSpPr/>
            <p:nvPr/>
          </p:nvSpPr>
          <p:spPr>
            <a:xfrm>
              <a:off x="-3810" y="0"/>
              <a:ext cx="890191" cy="815656"/>
            </a:xfrm>
            <a:custGeom>
              <a:rect b="b" l="l" r="r" t="t"/>
              <a:pathLst>
                <a:path extrusionOk="0" h="815656" w="890191">
                  <a:moveTo>
                    <a:pt x="855901" y="21590"/>
                  </a:moveTo>
                  <a:cubicBezTo>
                    <a:pt x="857171" y="34290"/>
                    <a:pt x="857171" y="44450"/>
                    <a:pt x="858441" y="53122"/>
                  </a:cubicBezTo>
                  <a:cubicBezTo>
                    <a:pt x="860981" y="68173"/>
                    <a:pt x="862251" y="83781"/>
                    <a:pt x="864791" y="98831"/>
                  </a:cubicBezTo>
                  <a:cubicBezTo>
                    <a:pt x="864791" y="120571"/>
                    <a:pt x="877491" y="549236"/>
                    <a:pt x="883841" y="570976"/>
                  </a:cubicBezTo>
                  <a:cubicBezTo>
                    <a:pt x="890191" y="603864"/>
                    <a:pt x="886381" y="637310"/>
                    <a:pt x="886381" y="670199"/>
                  </a:cubicBezTo>
                  <a:cubicBezTo>
                    <a:pt x="886381" y="699185"/>
                    <a:pt x="887651" y="725942"/>
                    <a:pt x="888921" y="754696"/>
                  </a:cubicBezTo>
                  <a:lnTo>
                    <a:pt x="888921" y="814386"/>
                  </a:lnTo>
                  <a:cubicBezTo>
                    <a:pt x="866061" y="814386"/>
                    <a:pt x="845741" y="815656"/>
                    <a:pt x="825421" y="814386"/>
                  </a:cubicBezTo>
                  <a:cubicBezTo>
                    <a:pt x="783949" y="809306"/>
                    <a:pt x="743319" y="815656"/>
                    <a:pt x="703306" y="810576"/>
                  </a:cubicBezTo>
                  <a:cubicBezTo>
                    <a:pt x="679297" y="806766"/>
                    <a:pt x="655905" y="809306"/>
                    <a:pt x="631897" y="806766"/>
                  </a:cubicBezTo>
                  <a:lnTo>
                    <a:pt x="598655" y="802956"/>
                  </a:lnTo>
                  <a:cubicBezTo>
                    <a:pt x="591883" y="802956"/>
                    <a:pt x="585727" y="804226"/>
                    <a:pt x="578955" y="804226"/>
                  </a:cubicBezTo>
                  <a:cubicBezTo>
                    <a:pt x="561719" y="802956"/>
                    <a:pt x="514318" y="804226"/>
                    <a:pt x="497081" y="802956"/>
                  </a:cubicBezTo>
                  <a:cubicBezTo>
                    <a:pt x="484769" y="801686"/>
                    <a:pt x="238531" y="810576"/>
                    <a:pt x="226220" y="809306"/>
                  </a:cubicBezTo>
                  <a:cubicBezTo>
                    <a:pt x="223142" y="809306"/>
                    <a:pt x="219448" y="810576"/>
                    <a:pt x="216370" y="810576"/>
                  </a:cubicBezTo>
                  <a:cubicBezTo>
                    <a:pt x="208983" y="810576"/>
                    <a:pt x="202211" y="811846"/>
                    <a:pt x="194824" y="811846"/>
                  </a:cubicBezTo>
                  <a:cubicBezTo>
                    <a:pt x="176356" y="811846"/>
                    <a:pt x="158504" y="810576"/>
                    <a:pt x="140036" y="809306"/>
                  </a:cubicBezTo>
                  <a:cubicBezTo>
                    <a:pt x="128955" y="808036"/>
                    <a:pt x="117875" y="806766"/>
                    <a:pt x="107410" y="805496"/>
                  </a:cubicBezTo>
                  <a:cubicBezTo>
                    <a:pt x="87711" y="804226"/>
                    <a:pt x="68012" y="802956"/>
                    <a:pt x="47697" y="802956"/>
                  </a:cubicBezTo>
                  <a:cubicBezTo>
                    <a:pt x="38100" y="802956"/>
                    <a:pt x="29210" y="802956"/>
                    <a:pt x="19050" y="801686"/>
                  </a:cubicBezTo>
                  <a:cubicBezTo>
                    <a:pt x="10160" y="800416"/>
                    <a:pt x="5080" y="794066"/>
                    <a:pt x="7620" y="785176"/>
                  </a:cubicBezTo>
                  <a:cubicBezTo>
                    <a:pt x="16510" y="753814"/>
                    <a:pt x="12700" y="739878"/>
                    <a:pt x="11430" y="725385"/>
                  </a:cubicBezTo>
                  <a:cubicBezTo>
                    <a:pt x="10160" y="695841"/>
                    <a:pt x="6350" y="666854"/>
                    <a:pt x="7620" y="637310"/>
                  </a:cubicBezTo>
                  <a:cubicBezTo>
                    <a:pt x="5080" y="600520"/>
                    <a:pt x="0" y="145098"/>
                    <a:pt x="7620" y="107750"/>
                  </a:cubicBezTo>
                  <a:cubicBezTo>
                    <a:pt x="8890" y="100504"/>
                    <a:pt x="7620" y="92700"/>
                    <a:pt x="8890" y="85453"/>
                  </a:cubicBezTo>
                  <a:cubicBezTo>
                    <a:pt x="10160" y="73747"/>
                    <a:pt x="12700" y="60926"/>
                    <a:pt x="13970" y="44450"/>
                  </a:cubicBezTo>
                  <a:cubicBezTo>
                    <a:pt x="13970" y="41910"/>
                    <a:pt x="15240" y="39370"/>
                    <a:pt x="16510" y="38100"/>
                  </a:cubicBezTo>
                  <a:cubicBezTo>
                    <a:pt x="38100" y="35560"/>
                    <a:pt x="52622" y="30480"/>
                    <a:pt x="62471" y="29210"/>
                  </a:cubicBezTo>
                  <a:cubicBezTo>
                    <a:pt x="79092" y="25400"/>
                    <a:pt x="95713" y="22860"/>
                    <a:pt x="112950" y="20320"/>
                  </a:cubicBezTo>
                  <a:cubicBezTo>
                    <a:pt x="124646" y="17780"/>
                    <a:pt x="136343" y="16510"/>
                    <a:pt x="147423" y="13970"/>
                  </a:cubicBezTo>
                  <a:cubicBezTo>
                    <a:pt x="158504" y="11430"/>
                    <a:pt x="170200" y="8890"/>
                    <a:pt x="181281" y="8890"/>
                  </a:cubicBezTo>
                  <a:cubicBezTo>
                    <a:pt x="193593" y="7620"/>
                    <a:pt x="205905" y="10160"/>
                    <a:pt x="218217" y="8890"/>
                  </a:cubicBezTo>
                  <a:cubicBezTo>
                    <a:pt x="233607" y="8890"/>
                    <a:pt x="512471" y="6350"/>
                    <a:pt x="527861" y="5080"/>
                  </a:cubicBezTo>
                  <a:cubicBezTo>
                    <a:pt x="542635" y="3810"/>
                    <a:pt x="557410" y="2540"/>
                    <a:pt x="572800" y="2540"/>
                  </a:cubicBezTo>
                  <a:cubicBezTo>
                    <a:pt x="598039" y="1270"/>
                    <a:pt x="622663" y="0"/>
                    <a:pt x="647902" y="0"/>
                  </a:cubicBezTo>
                  <a:cubicBezTo>
                    <a:pt x="658367" y="0"/>
                    <a:pt x="669448" y="2540"/>
                    <a:pt x="679913" y="2540"/>
                  </a:cubicBezTo>
                  <a:cubicBezTo>
                    <a:pt x="708846" y="3810"/>
                    <a:pt x="738395" y="5080"/>
                    <a:pt x="767328" y="7620"/>
                  </a:cubicBezTo>
                  <a:cubicBezTo>
                    <a:pt x="782717" y="8890"/>
                    <a:pt x="798107" y="12700"/>
                    <a:pt x="813497" y="16510"/>
                  </a:cubicBezTo>
                  <a:lnTo>
                    <a:pt x="825421" y="16510"/>
                  </a:lnTo>
                  <a:cubicBezTo>
                    <a:pt x="836851" y="17780"/>
                    <a:pt x="845741" y="20320"/>
                    <a:pt x="855901" y="21590"/>
                  </a:cubicBezTo>
                  <a:close/>
                  <a:moveTo>
                    <a:pt x="866061" y="797876"/>
                  </a:moveTo>
                  <a:cubicBezTo>
                    <a:pt x="867331" y="781366"/>
                    <a:pt x="868601" y="768666"/>
                    <a:pt x="868601" y="755966"/>
                  </a:cubicBezTo>
                  <a:cubicBezTo>
                    <a:pt x="867331" y="723155"/>
                    <a:pt x="866061" y="693611"/>
                    <a:pt x="866061" y="661837"/>
                  </a:cubicBezTo>
                  <a:cubicBezTo>
                    <a:pt x="866061" y="647344"/>
                    <a:pt x="868601" y="632851"/>
                    <a:pt x="867331" y="618358"/>
                  </a:cubicBezTo>
                  <a:cubicBezTo>
                    <a:pt x="867331" y="604979"/>
                    <a:pt x="866061" y="591044"/>
                    <a:pt x="864791" y="577665"/>
                  </a:cubicBezTo>
                  <a:cubicBezTo>
                    <a:pt x="859711" y="557040"/>
                    <a:pt x="848281" y="130048"/>
                    <a:pt x="848281" y="109423"/>
                  </a:cubicBezTo>
                  <a:cubicBezTo>
                    <a:pt x="845741" y="92142"/>
                    <a:pt x="843201" y="74304"/>
                    <a:pt x="840661" y="57024"/>
                  </a:cubicBezTo>
                  <a:cubicBezTo>
                    <a:pt x="839391" y="44450"/>
                    <a:pt x="838121" y="43180"/>
                    <a:pt x="822116" y="41910"/>
                  </a:cubicBezTo>
                  <a:cubicBezTo>
                    <a:pt x="820269" y="41910"/>
                    <a:pt x="819038" y="41910"/>
                    <a:pt x="817191" y="40640"/>
                  </a:cubicBezTo>
                  <a:cubicBezTo>
                    <a:pt x="801801" y="36830"/>
                    <a:pt x="785795" y="31750"/>
                    <a:pt x="770406" y="30480"/>
                  </a:cubicBezTo>
                  <a:cubicBezTo>
                    <a:pt x="732854" y="26670"/>
                    <a:pt x="694687" y="25400"/>
                    <a:pt x="657136" y="22860"/>
                  </a:cubicBezTo>
                  <a:lnTo>
                    <a:pt x="612813" y="22860"/>
                  </a:lnTo>
                  <a:cubicBezTo>
                    <a:pt x="593114" y="22860"/>
                    <a:pt x="573415" y="22860"/>
                    <a:pt x="554332" y="24130"/>
                  </a:cubicBezTo>
                  <a:cubicBezTo>
                    <a:pt x="537711" y="25400"/>
                    <a:pt x="257615" y="29210"/>
                    <a:pt x="240994" y="29210"/>
                  </a:cubicBezTo>
                  <a:cubicBezTo>
                    <a:pt x="213908" y="29210"/>
                    <a:pt x="186821" y="26670"/>
                    <a:pt x="159735" y="33020"/>
                  </a:cubicBezTo>
                  <a:cubicBezTo>
                    <a:pt x="145577" y="36830"/>
                    <a:pt x="132033" y="36830"/>
                    <a:pt x="118490" y="38100"/>
                  </a:cubicBezTo>
                  <a:cubicBezTo>
                    <a:pt x="95098" y="41910"/>
                    <a:pt x="71705" y="45720"/>
                    <a:pt x="48313" y="50800"/>
                  </a:cubicBezTo>
                  <a:cubicBezTo>
                    <a:pt x="36830" y="50800"/>
                    <a:pt x="34290" y="52565"/>
                    <a:pt x="33020" y="59254"/>
                  </a:cubicBezTo>
                  <a:cubicBezTo>
                    <a:pt x="31750" y="69288"/>
                    <a:pt x="31750" y="79321"/>
                    <a:pt x="30480" y="89355"/>
                  </a:cubicBezTo>
                  <a:cubicBezTo>
                    <a:pt x="29210" y="106078"/>
                    <a:pt x="26670" y="122244"/>
                    <a:pt x="25400" y="138967"/>
                  </a:cubicBezTo>
                  <a:cubicBezTo>
                    <a:pt x="20320" y="156804"/>
                    <a:pt x="26670" y="592716"/>
                    <a:pt x="29210" y="610554"/>
                  </a:cubicBezTo>
                  <a:cubicBezTo>
                    <a:pt x="29210" y="629506"/>
                    <a:pt x="29210" y="649016"/>
                    <a:pt x="30480" y="667969"/>
                  </a:cubicBezTo>
                  <a:cubicBezTo>
                    <a:pt x="30480" y="681905"/>
                    <a:pt x="33020" y="695841"/>
                    <a:pt x="33020" y="709776"/>
                  </a:cubicBezTo>
                  <a:cubicBezTo>
                    <a:pt x="33020" y="724827"/>
                    <a:pt x="33020" y="739878"/>
                    <a:pt x="31750" y="755966"/>
                  </a:cubicBezTo>
                  <a:lnTo>
                    <a:pt x="31750" y="766126"/>
                  </a:lnTo>
                  <a:cubicBezTo>
                    <a:pt x="31750" y="776286"/>
                    <a:pt x="35560" y="780096"/>
                    <a:pt x="44450" y="780096"/>
                  </a:cubicBezTo>
                  <a:cubicBezTo>
                    <a:pt x="53853" y="780096"/>
                    <a:pt x="62471" y="781366"/>
                    <a:pt x="70474" y="781366"/>
                  </a:cubicBezTo>
                  <a:cubicBezTo>
                    <a:pt x="82170" y="781366"/>
                    <a:pt x="94482" y="778826"/>
                    <a:pt x="106178" y="781366"/>
                  </a:cubicBezTo>
                  <a:cubicBezTo>
                    <a:pt x="125262" y="785176"/>
                    <a:pt x="144345" y="787716"/>
                    <a:pt x="163429" y="786446"/>
                  </a:cubicBezTo>
                  <a:cubicBezTo>
                    <a:pt x="175741" y="785176"/>
                    <a:pt x="187437" y="787716"/>
                    <a:pt x="199749" y="787716"/>
                  </a:cubicBezTo>
                  <a:cubicBezTo>
                    <a:pt x="217601" y="787716"/>
                    <a:pt x="235453" y="786446"/>
                    <a:pt x="253306" y="787716"/>
                  </a:cubicBezTo>
                  <a:cubicBezTo>
                    <a:pt x="279776" y="788986"/>
                    <a:pt x="570337" y="778826"/>
                    <a:pt x="597423" y="781366"/>
                  </a:cubicBezTo>
                  <a:cubicBezTo>
                    <a:pt x="609120" y="782636"/>
                    <a:pt x="620816" y="783906"/>
                    <a:pt x="631897" y="783906"/>
                  </a:cubicBezTo>
                  <a:cubicBezTo>
                    <a:pt x="652211" y="786446"/>
                    <a:pt x="671910" y="782636"/>
                    <a:pt x="692225" y="786446"/>
                  </a:cubicBezTo>
                  <a:cubicBezTo>
                    <a:pt x="708846" y="788986"/>
                    <a:pt x="725467" y="788986"/>
                    <a:pt x="742088" y="791526"/>
                  </a:cubicBezTo>
                  <a:cubicBezTo>
                    <a:pt x="766712" y="795336"/>
                    <a:pt x="791336" y="797876"/>
                    <a:pt x="815960" y="799146"/>
                  </a:cubicBezTo>
                  <a:cubicBezTo>
                    <a:pt x="827961" y="799146"/>
                    <a:pt x="845741" y="797876"/>
                    <a:pt x="866061" y="797876"/>
                  </a:cubicBez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78" name="Google Shape;1378;p101"/>
          <p:cNvSpPr txBox="1"/>
          <p:nvPr/>
        </p:nvSpPr>
        <p:spPr>
          <a:xfrm>
            <a:off x="3728086" y="1577403"/>
            <a:ext cx="1219752" cy="304186"/>
          </a:xfrm>
          <a:prstGeom prst="rect">
            <a:avLst/>
          </a:prstGeom>
          <a:noFill/>
          <a:ln>
            <a:noFill/>
          </a:ln>
        </p:spPr>
        <p:txBody>
          <a:bodyPr anchorCtr="0" anchor="t" bIns="0" lIns="0" spcFirstLastPara="1" rIns="0" wrap="square" tIns="0">
            <a:spAutoFit/>
          </a:bodyPr>
          <a:lstStyle/>
          <a:p>
            <a:pPr indent="0" lvl="0" marL="0" marR="0" rtl="0" algn="ctr">
              <a:lnSpc>
                <a:spcPct val="160062"/>
              </a:lnSpc>
              <a:spcBef>
                <a:spcPts val="0"/>
              </a:spcBef>
              <a:spcAft>
                <a:spcPts val="0"/>
              </a:spcAft>
              <a:buNone/>
            </a:pPr>
            <a:r>
              <a:rPr b="0" i="0" lang="es-CO" sz="1600" u="none" cap="none" strike="noStrike">
                <a:solidFill>
                  <a:srgbClr val="2C2C2F"/>
                </a:solidFill>
                <a:latin typeface="Oi"/>
                <a:ea typeface="Oi"/>
                <a:cs typeface="Oi"/>
                <a:sym typeface="Oi"/>
              </a:rPr>
              <a:t>CORRECCIÓN</a:t>
            </a:r>
            <a:endParaRPr/>
          </a:p>
        </p:txBody>
      </p:sp>
      <p:grpSp>
        <p:nvGrpSpPr>
          <p:cNvPr id="1379" name="Google Shape;1379;p101"/>
          <p:cNvGrpSpPr/>
          <p:nvPr/>
        </p:nvGrpSpPr>
        <p:grpSpPr>
          <a:xfrm>
            <a:off x="3614185" y="3784018"/>
            <a:ext cx="1376023" cy="1149507"/>
            <a:chOff x="-3810" y="0"/>
            <a:chExt cx="927021" cy="843596"/>
          </a:xfrm>
        </p:grpSpPr>
        <p:sp>
          <p:nvSpPr>
            <p:cNvPr id="1380" name="Google Shape;1380;p101"/>
            <p:cNvSpPr/>
            <p:nvPr/>
          </p:nvSpPr>
          <p:spPr>
            <a:xfrm>
              <a:off x="38100" y="44450"/>
              <a:ext cx="885111" cy="799146"/>
            </a:xfrm>
            <a:custGeom>
              <a:rect b="b" l="l" r="r" t="t"/>
              <a:pathLst>
                <a:path extrusionOk="0" h="799146" w="885111">
                  <a:moveTo>
                    <a:pt x="2540" y="768666"/>
                  </a:moveTo>
                  <a:cubicBezTo>
                    <a:pt x="0" y="777556"/>
                    <a:pt x="5080" y="783906"/>
                    <a:pt x="9480" y="785176"/>
                  </a:cubicBezTo>
                  <a:cubicBezTo>
                    <a:pt x="14405" y="786446"/>
                    <a:pt x="18714" y="786446"/>
                    <a:pt x="23639" y="786446"/>
                  </a:cubicBezTo>
                  <a:cubicBezTo>
                    <a:pt x="43338" y="787716"/>
                    <a:pt x="63037" y="787716"/>
                    <a:pt x="83352" y="788986"/>
                  </a:cubicBezTo>
                  <a:cubicBezTo>
                    <a:pt x="94433" y="790256"/>
                    <a:pt x="105513" y="791526"/>
                    <a:pt x="115978" y="792796"/>
                  </a:cubicBezTo>
                  <a:cubicBezTo>
                    <a:pt x="134446" y="794066"/>
                    <a:pt x="152299" y="794066"/>
                    <a:pt x="170766" y="795336"/>
                  </a:cubicBezTo>
                  <a:cubicBezTo>
                    <a:pt x="178154" y="795336"/>
                    <a:pt x="184925" y="795336"/>
                    <a:pt x="192312" y="794066"/>
                  </a:cubicBezTo>
                  <a:cubicBezTo>
                    <a:pt x="195390" y="794066"/>
                    <a:pt x="199084" y="792796"/>
                    <a:pt x="202162" y="792796"/>
                  </a:cubicBezTo>
                  <a:cubicBezTo>
                    <a:pt x="214474" y="794066"/>
                    <a:pt x="460712" y="785176"/>
                    <a:pt x="473024" y="786446"/>
                  </a:cubicBezTo>
                  <a:cubicBezTo>
                    <a:pt x="490260" y="787716"/>
                    <a:pt x="537661" y="787716"/>
                    <a:pt x="554898" y="787716"/>
                  </a:cubicBezTo>
                  <a:cubicBezTo>
                    <a:pt x="561669" y="787716"/>
                    <a:pt x="567825" y="786446"/>
                    <a:pt x="574597" y="786446"/>
                  </a:cubicBezTo>
                  <a:lnTo>
                    <a:pt x="607839" y="790256"/>
                  </a:lnTo>
                  <a:cubicBezTo>
                    <a:pt x="631847" y="792796"/>
                    <a:pt x="655240" y="790256"/>
                    <a:pt x="679248" y="794066"/>
                  </a:cubicBezTo>
                  <a:cubicBezTo>
                    <a:pt x="719262" y="799146"/>
                    <a:pt x="759891" y="792796"/>
                    <a:pt x="820341" y="797876"/>
                  </a:cubicBezTo>
                  <a:cubicBezTo>
                    <a:pt x="840661" y="799146"/>
                    <a:pt x="860981" y="797876"/>
                    <a:pt x="883841" y="797876"/>
                  </a:cubicBezTo>
                  <a:lnTo>
                    <a:pt x="883841" y="738186"/>
                  </a:lnTo>
                  <a:cubicBezTo>
                    <a:pt x="882571" y="693755"/>
                    <a:pt x="881301" y="666999"/>
                    <a:pt x="881301" y="638570"/>
                  </a:cubicBezTo>
                  <a:cubicBezTo>
                    <a:pt x="881301" y="605681"/>
                    <a:pt x="885111" y="572235"/>
                    <a:pt x="878761" y="539347"/>
                  </a:cubicBezTo>
                  <a:cubicBezTo>
                    <a:pt x="871141" y="517607"/>
                    <a:pt x="859711" y="88942"/>
                    <a:pt x="859711" y="67202"/>
                  </a:cubicBezTo>
                  <a:cubicBezTo>
                    <a:pt x="857171" y="52152"/>
                    <a:pt x="855901" y="36544"/>
                    <a:pt x="853361" y="21493"/>
                  </a:cubicBezTo>
                  <a:cubicBezTo>
                    <a:pt x="853361" y="17034"/>
                    <a:pt x="852091" y="12574"/>
                    <a:pt x="850821" y="6350"/>
                  </a:cubicBezTo>
                  <a:cubicBezTo>
                    <a:pt x="840661" y="3810"/>
                    <a:pt x="831771" y="2540"/>
                    <a:pt x="821611" y="1270"/>
                  </a:cubicBezTo>
                  <a:cubicBezTo>
                    <a:pt x="813991" y="0"/>
                    <a:pt x="806371" y="1270"/>
                    <a:pt x="800021" y="1270"/>
                  </a:cubicBezTo>
                  <a:lnTo>
                    <a:pt x="6403" y="6350"/>
                  </a:lnTo>
                  <a:lnTo>
                    <a:pt x="2540" y="768666"/>
                  </a:lnTo>
                  <a:close/>
                </a:path>
              </a:pathLst>
            </a:custGeom>
            <a:solidFill>
              <a:srgbClr val="2C2C2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381" name="Google Shape;1381;p101"/>
            <p:cNvSpPr/>
            <p:nvPr/>
          </p:nvSpPr>
          <p:spPr>
            <a:xfrm>
              <a:off x="11430" y="16510"/>
              <a:ext cx="860981" cy="788986"/>
            </a:xfrm>
            <a:custGeom>
              <a:rect b="b" l="l" r="r" t="t"/>
              <a:pathLst>
                <a:path extrusionOk="0" h="788986" w="860981">
                  <a:moveTo>
                    <a:pt x="860981" y="788986"/>
                  </a:moveTo>
                  <a:lnTo>
                    <a:pt x="0" y="781366"/>
                  </a:lnTo>
                  <a:lnTo>
                    <a:pt x="0" y="282439"/>
                  </a:lnTo>
                  <a:lnTo>
                    <a:pt x="7620" y="20320"/>
                  </a:lnTo>
                  <a:lnTo>
                    <a:pt x="422744" y="0"/>
                  </a:lnTo>
                  <a:lnTo>
                    <a:pt x="839391" y="8890"/>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382" name="Google Shape;1382;p101"/>
            <p:cNvSpPr/>
            <p:nvPr/>
          </p:nvSpPr>
          <p:spPr>
            <a:xfrm>
              <a:off x="-3810" y="0"/>
              <a:ext cx="890191" cy="815656"/>
            </a:xfrm>
            <a:custGeom>
              <a:rect b="b" l="l" r="r" t="t"/>
              <a:pathLst>
                <a:path extrusionOk="0" h="815656" w="890191">
                  <a:moveTo>
                    <a:pt x="855901" y="21590"/>
                  </a:moveTo>
                  <a:cubicBezTo>
                    <a:pt x="857171" y="34290"/>
                    <a:pt x="857171" y="44450"/>
                    <a:pt x="858441" y="53122"/>
                  </a:cubicBezTo>
                  <a:cubicBezTo>
                    <a:pt x="860981" y="68173"/>
                    <a:pt x="862251" y="83781"/>
                    <a:pt x="864791" y="98831"/>
                  </a:cubicBezTo>
                  <a:cubicBezTo>
                    <a:pt x="864791" y="120571"/>
                    <a:pt x="877491" y="549236"/>
                    <a:pt x="883841" y="570976"/>
                  </a:cubicBezTo>
                  <a:cubicBezTo>
                    <a:pt x="890191" y="603864"/>
                    <a:pt x="886381" y="637310"/>
                    <a:pt x="886381" y="670199"/>
                  </a:cubicBezTo>
                  <a:cubicBezTo>
                    <a:pt x="886381" y="699185"/>
                    <a:pt x="887651" y="725942"/>
                    <a:pt x="888921" y="754696"/>
                  </a:cubicBezTo>
                  <a:lnTo>
                    <a:pt x="888921" y="814386"/>
                  </a:lnTo>
                  <a:cubicBezTo>
                    <a:pt x="866061" y="814386"/>
                    <a:pt x="845741" y="815656"/>
                    <a:pt x="825421" y="814386"/>
                  </a:cubicBezTo>
                  <a:cubicBezTo>
                    <a:pt x="783949" y="809306"/>
                    <a:pt x="743319" y="815656"/>
                    <a:pt x="703306" y="810576"/>
                  </a:cubicBezTo>
                  <a:cubicBezTo>
                    <a:pt x="679297" y="806766"/>
                    <a:pt x="655905" y="809306"/>
                    <a:pt x="631897" y="806766"/>
                  </a:cubicBezTo>
                  <a:lnTo>
                    <a:pt x="598655" y="802956"/>
                  </a:lnTo>
                  <a:cubicBezTo>
                    <a:pt x="591883" y="802956"/>
                    <a:pt x="585727" y="804226"/>
                    <a:pt x="578955" y="804226"/>
                  </a:cubicBezTo>
                  <a:cubicBezTo>
                    <a:pt x="561719" y="802956"/>
                    <a:pt x="514318" y="804226"/>
                    <a:pt x="497081" y="802956"/>
                  </a:cubicBezTo>
                  <a:cubicBezTo>
                    <a:pt x="484769" y="801686"/>
                    <a:pt x="238531" y="810576"/>
                    <a:pt x="226220" y="809306"/>
                  </a:cubicBezTo>
                  <a:cubicBezTo>
                    <a:pt x="223142" y="809306"/>
                    <a:pt x="219448" y="810576"/>
                    <a:pt x="216370" y="810576"/>
                  </a:cubicBezTo>
                  <a:cubicBezTo>
                    <a:pt x="208983" y="810576"/>
                    <a:pt x="202211" y="811846"/>
                    <a:pt x="194824" y="811846"/>
                  </a:cubicBezTo>
                  <a:cubicBezTo>
                    <a:pt x="176356" y="811846"/>
                    <a:pt x="158504" y="810576"/>
                    <a:pt x="140036" y="809306"/>
                  </a:cubicBezTo>
                  <a:cubicBezTo>
                    <a:pt x="128955" y="808036"/>
                    <a:pt x="117875" y="806766"/>
                    <a:pt x="107410" y="805496"/>
                  </a:cubicBezTo>
                  <a:cubicBezTo>
                    <a:pt x="87711" y="804226"/>
                    <a:pt x="68012" y="802956"/>
                    <a:pt x="47697" y="802956"/>
                  </a:cubicBezTo>
                  <a:cubicBezTo>
                    <a:pt x="38100" y="802956"/>
                    <a:pt x="29210" y="802956"/>
                    <a:pt x="19050" y="801686"/>
                  </a:cubicBezTo>
                  <a:cubicBezTo>
                    <a:pt x="10160" y="800416"/>
                    <a:pt x="5080" y="794066"/>
                    <a:pt x="7620" y="785176"/>
                  </a:cubicBezTo>
                  <a:cubicBezTo>
                    <a:pt x="16510" y="753814"/>
                    <a:pt x="12700" y="739878"/>
                    <a:pt x="11430" y="725385"/>
                  </a:cubicBezTo>
                  <a:cubicBezTo>
                    <a:pt x="10160" y="695841"/>
                    <a:pt x="6350" y="666854"/>
                    <a:pt x="7620" y="637310"/>
                  </a:cubicBezTo>
                  <a:cubicBezTo>
                    <a:pt x="5080" y="600520"/>
                    <a:pt x="0" y="145098"/>
                    <a:pt x="7620" y="107750"/>
                  </a:cubicBezTo>
                  <a:cubicBezTo>
                    <a:pt x="8890" y="100504"/>
                    <a:pt x="7620" y="92700"/>
                    <a:pt x="8890" y="85453"/>
                  </a:cubicBezTo>
                  <a:cubicBezTo>
                    <a:pt x="10160" y="73747"/>
                    <a:pt x="12700" y="60926"/>
                    <a:pt x="13970" y="44450"/>
                  </a:cubicBezTo>
                  <a:cubicBezTo>
                    <a:pt x="13970" y="41910"/>
                    <a:pt x="15240" y="39370"/>
                    <a:pt x="16510" y="38100"/>
                  </a:cubicBezTo>
                  <a:cubicBezTo>
                    <a:pt x="38100" y="35560"/>
                    <a:pt x="52622" y="30480"/>
                    <a:pt x="62471" y="29210"/>
                  </a:cubicBezTo>
                  <a:cubicBezTo>
                    <a:pt x="79092" y="25400"/>
                    <a:pt x="95713" y="22860"/>
                    <a:pt x="112950" y="20320"/>
                  </a:cubicBezTo>
                  <a:cubicBezTo>
                    <a:pt x="124646" y="17780"/>
                    <a:pt x="136343" y="16510"/>
                    <a:pt x="147423" y="13970"/>
                  </a:cubicBezTo>
                  <a:cubicBezTo>
                    <a:pt x="158504" y="11430"/>
                    <a:pt x="170200" y="8890"/>
                    <a:pt x="181281" y="8890"/>
                  </a:cubicBezTo>
                  <a:cubicBezTo>
                    <a:pt x="193593" y="7620"/>
                    <a:pt x="205905" y="10160"/>
                    <a:pt x="218217" y="8890"/>
                  </a:cubicBezTo>
                  <a:cubicBezTo>
                    <a:pt x="233607" y="8890"/>
                    <a:pt x="512471" y="6350"/>
                    <a:pt x="527861" y="5080"/>
                  </a:cubicBezTo>
                  <a:cubicBezTo>
                    <a:pt x="542635" y="3810"/>
                    <a:pt x="557410" y="2540"/>
                    <a:pt x="572800" y="2540"/>
                  </a:cubicBezTo>
                  <a:cubicBezTo>
                    <a:pt x="598039" y="1270"/>
                    <a:pt x="622663" y="0"/>
                    <a:pt x="647902" y="0"/>
                  </a:cubicBezTo>
                  <a:cubicBezTo>
                    <a:pt x="658367" y="0"/>
                    <a:pt x="669448" y="2540"/>
                    <a:pt x="679913" y="2540"/>
                  </a:cubicBezTo>
                  <a:cubicBezTo>
                    <a:pt x="708846" y="3810"/>
                    <a:pt x="738395" y="5080"/>
                    <a:pt x="767328" y="7620"/>
                  </a:cubicBezTo>
                  <a:cubicBezTo>
                    <a:pt x="782717" y="8890"/>
                    <a:pt x="798107" y="12700"/>
                    <a:pt x="813497" y="16510"/>
                  </a:cubicBezTo>
                  <a:lnTo>
                    <a:pt x="825421" y="16510"/>
                  </a:lnTo>
                  <a:cubicBezTo>
                    <a:pt x="836851" y="17780"/>
                    <a:pt x="845741" y="20320"/>
                    <a:pt x="855901" y="21590"/>
                  </a:cubicBezTo>
                  <a:close/>
                  <a:moveTo>
                    <a:pt x="866061" y="797876"/>
                  </a:moveTo>
                  <a:cubicBezTo>
                    <a:pt x="867331" y="781366"/>
                    <a:pt x="868601" y="768666"/>
                    <a:pt x="868601" y="755966"/>
                  </a:cubicBezTo>
                  <a:cubicBezTo>
                    <a:pt x="867331" y="723155"/>
                    <a:pt x="866061" y="693611"/>
                    <a:pt x="866061" y="661837"/>
                  </a:cubicBezTo>
                  <a:cubicBezTo>
                    <a:pt x="866061" y="647344"/>
                    <a:pt x="868601" y="632851"/>
                    <a:pt x="867331" y="618358"/>
                  </a:cubicBezTo>
                  <a:cubicBezTo>
                    <a:pt x="867331" y="604979"/>
                    <a:pt x="866061" y="591044"/>
                    <a:pt x="864791" y="577665"/>
                  </a:cubicBezTo>
                  <a:cubicBezTo>
                    <a:pt x="859711" y="557040"/>
                    <a:pt x="848281" y="130048"/>
                    <a:pt x="848281" y="109423"/>
                  </a:cubicBezTo>
                  <a:cubicBezTo>
                    <a:pt x="845741" y="92142"/>
                    <a:pt x="843201" y="74304"/>
                    <a:pt x="840661" y="57024"/>
                  </a:cubicBezTo>
                  <a:cubicBezTo>
                    <a:pt x="839391" y="44450"/>
                    <a:pt x="838121" y="43180"/>
                    <a:pt x="822116" y="41910"/>
                  </a:cubicBezTo>
                  <a:cubicBezTo>
                    <a:pt x="820269" y="41910"/>
                    <a:pt x="819038" y="41910"/>
                    <a:pt x="817191" y="40640"/>
                  </a:cubicBezTo>
                  <a:cubicBezTo>
                    <a:pt x="801801" y="36830"/>
                    <a:pt x="785795" y="31750"/>
                    <a:pt x="770406" y="30480"/>
                  </a:cubicBezTo>
                  <a:cubicBezTo>
                    <a:pt x="732854" y="26670"/>
                    <a:pt x="694687" y="25400"/>
                    <a:pt x="657136" y="22860"/>
                  </a:cubicBezTo>
                  <a:lnTo>
                    <a:pt x="612813" y="22860"/>
                  </a:lnTo>
                  <a:cubicBezTo>
                    <a:pt x="593114" y="22860"/>
                    <a:pt x="573415" y="22860"/>
                    <a:pt x="554332" y="24130"/>
                  </a:cubicBezTo>
                  <a:cubicBezTo>
                    <a:pt x="537711" y="25400"/>
                    <a:pt x="257615" y="29210"/>
                    <a:pt x="240994" y="29210"/>
                  </a:cubicBezTo>
                  <a:cubicBezTo>
                    <a:pt x="213908" y="29210"/>
                    <a:pt x="186821" y="26670"/>
                    <a:pt x="159735" y="33020"/>
                  </a:cubicBezTo>
                  <a:cubicBezTo>
                    <a:pt x="145577" y="36830"/>
                    <a:pt x="132033" y="36830"/>
                    <a:pt x="118490" y="38100"/>
                  </a:cubicBezTo>
                  <a:cubicBezTo>
                    <a:pt x="95098" y="41910"/>
                    <a:pt x="71705" y="45720"/>
                    <a:pt x="48313" y="50800"/>
                  </a:cubicBezTo>
                  <a:cubicBezTo>
                    <a:pt x="36830" y="50800"/>
                    <a:pt x="34290" y="52565"/>
                    <a:pt x="33020" y="59254"/>
                  </a:cubicBezTo>
                  <a:cubicBezTo>
                    <a:pt x="31750" y="69288"/>
                    <a:pt x="31750" y="79321"/>
                    <a:pt x="30480" y="89355"/>
                  </a:cubicBezTo>
                  <a:cubicBezTo>
                    <a:pt x="29210" y="106078"/>
                    <a:pt x="26670" y="122244"/>
                    <a:pt x="25400" y="138967"/>
                  </a:cubicBezTo>
                  <a:cubicBezTo>
                    <a:pt x="20320" y="156804"/>
                    <a:pt x="26670" y="592716"/>
                    <a:pt x="29210" y="610554"/>
                  </a:cubicBezTo>
                  <a:cubicBezTo>
                    <a:pt x="29210" y="629506"/>
                    <a:pt x="29210" y="649016"/>
                    <a:pt x="30480" y="667969"/>
                  </a:cubicBezTo>
                  <a:cubicBezTo>
                    <a:pt x="30480" y="681905"/>
                    <a:pt x="33020" y="695841"/>
                    <a:pt x="33020" y="709776"/>
                  </a:cubicBezTo>
                  <a:cubicBezTo>
                    <a:pt x="33020" y="724827"/>
                    <a:pt x="33020" y="739878"/>
                    <a:pt x="31750" y="755966"/>
                  </a:cubicBezTo>
                  <a:lnTo>
                    <a:pt x="31750" y="766126"/>
                  </a:lnTo>
                  <a:cubicBezTo>
                    <a:pt x="31750" y="776286"/>
                    <a:pt x="35560" y="780096"/>
                    <a:pt x="44450" y="780096"/>
                  </a:cubicBezTo>
                  <a:cubicBezTo>
                    <a:pt x="53853" y="780096"/>
                    <a:pt x="62471" y="781366"/>
                    <a:pt x="70474" y="781366"/>
                  </a:cubicBezTo>
                  <a:cubicBezTo>
                    <a:pt x="82170" y="781366"/>
                    <a:pt x="94482" y="778826"/>
                    <a:pt x="106178" y="781366"/>
                  </a:cubicBezTo>
                  <a:cubicBezTo>
                    <a:pt x="125262" y="785176"/>
                    <a:pt x="144345" y="787716"/>
                    <a:pt x="163429" y="786446"/>
                  </a:cubicBezTo>
                  <a:cubicBezTo>
                    <a:pt x="175741" y="785176"/>
                    <a:pt x="187437" y="787716"/>
                    <a:pt x="199749" y="787716"/>
                  </a:cubicBezTo>
                  <a:cubicBezTo>
                    <a:pt x="217601" y="787716"/>
                    <a:pt x="235453" y="786446"/>
                    <a:pt x="253306" y="787716"/>
                  </a:cubicBezTo>
                  <a:cubicBezTo>
                    <a:pt x="279776" y="788986"/>
                    <a:pt x="570337" y="778826"/>
                    <a:pt x="597423" y="781366"/>
                  </a:cubicBezTo>
                  <a:cubicBezTo>
                    <a:pt x="609120" y="782636"/>
                    <a:pt x="620816" y="783906"/>
                    <a:pt x="631897" y="783906"/>
                  </a:cubicBezTo>
                  <a:cubicBezTo>
                    <a:pt x="652211" y="786446"/>
                    <a:pt x="671910" y="782636"/>
                    <a:pt x="692225" y="786446"/>
                  </a:cubicBezTo>
                  <a:cubicBezTo>
                    <a:pt x="708846" y="788986"/>
                    <a:pt x="725467" y="788986"/>
                    <a:pt x="742088" y="791526"/>
                  </a:cubicBezTo>
                  <a:cubicBezTo>
                    <a:pt x="766712" y="795336"/>
                    <a:pt x="791336" y="797876"/>
                    <a:pt x="815960" y="799146"/>
                  </a:cubicBezTo>
                  <a:cubicBezTo>
                    <a:pt x="827961" y="799146"/>
                    <a:pt x="845741" y="797876"/>
                    <a:pt x="866061" y="797876"/>
                  </a:cubicBez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grpSp>
      <p:sp>
        <p:nvSpPr>
          <p:cNvPr id="1383" name="Google Shape;1383;p101"/>
          <p:cNvSpPr txBox="1"/>
          <p:nvPr/>
        </p:nvSpPr>
        <p:spPr>
          <a:xfrm>
            <a:off x="3682151" y="3943837"/>
            <a:ext cx="1201113" cy="637610"/>
          </a:xfrm>
          <a:prstGeom prst="rect">
            <a:avLst/>
          </a:prstGeom>
          <a:noFill/>
          <a:ln>
            <a:noFill/>
          </a:ln>
        </p:spPr>
        <p:txBody>
          <a:bodyPr anchorCtr="0" anchor="t" bIns="0" lIns="0" spcFirstLastPara="1" rIns="0" wrap="square" tIns="0">
            <a:spAutoFit/>
          </a:bodyPr>
          <a:lstStyle/>
          <a:p>
            <a:pPr indent="0" lvl="0" marL="0" marR="0" rtl="0" algn="ctr">
              <a:lnSpc>
                <a:spcPct val="160062"/>
              </a:lnSpc>
              <a:spcBef>
                <a:spcPts val="0"/>
              </a:spcBef>
              <a:spcAft>
                <a:spcPts val="0"/>
              </a:spcAft>
              <a:buNone/>
            </a:pPr>
            <a:r>
              <a:rPr b="0" i="0" lang="es-CO" sz="1600" u="none" cap="none" strike="noStrike">
                <a:solidFill>
                  <a:srgbClr val="2C2C2F"/>
                </a:solidFill>
                <a:latin typeface="Oi"/>
                <a:ea typeface="Oi"/>
                <a:cs typeface="Oi"/>
                <a:sym typeface="Oi"/>
              </a:rPr>
              <a:t>ACCIÓN CORRECTIVA</a:t>
            </a:r>
            <a:endParaRPr/>
          </a:p>
        </p:txBody>
      </p:sp>
      <p:grpSp>
        <p:nvGrpSpPr>
          <p:cNvPr id="1384" name="Google Shape;1384;p101"/>
          <p:cNvGrpSpPr/>
          <p:nvPr/>
        </p:nvGrpSpPr>
        <p:grpSpPr>
          <a:xfrm>
            <a:off x="5694221" y="4249435"/>
            <a:ext cx="2449528" cy="684090"/>
            <a:chOff x="-3810" y="0"/>
            <a:chExt cx="1950904" cy="351537"/>
          </a:xfrm>
        </p:grpSpPr>
        <p:sp>
          <p:nvSpPr>
            <p:cNvPr id="1385" name="Google Shape;1385;p101"/>
            <p:cNvSpPr/>
            <p:nvPr/>
          </p:nvSpPr>
          <p:spPr>
            <a:xfrm>
              <a:off x="38100" y="44450"/>
              <a:ext cx="1908994" cy="307087"/>
            </a:xfrm>
            <a:custGeom>
              <a:rect b="b" l="l" r="r" t="t"/>
              <a:pathLst>
                <a:path extrusionOk="0" h="307087" w="1908994">
                  <a:moveTo>
                    <a:pt x="2540" y="276607"/>
                  </a:moveTo>
                  <a:cubicBezTo>
                    <a:pt x="0" y="285497"/>
                    <a:pt x="5080" y="291847"/>
                    <a:pt x="15057" y="293117"/>
                  </a:cubicBezTo>
                  <a:cubicBezTo>
                    <a:pt x="26484" y="294387"/>
                    <a:pt x="36484" y="294387"/>
                    <a:pt x="47911" y="294387"/>
                  </a:cubicBezTo>
                  <a:cubicBezTo>
                    <a:pt x="93621" y="295657"/>
                    <a:pt x="139331" y="295657"/>
                    <a:pt x="186470" y="296927"/>
                  </a:cubicBezTo>
                  <a:cubicBezTo>
                    <a:pt x="212181" y="298197"/>
                    <a:pt x="237893" y="299467"/>
                    <a:pt x="262177" y="300737"/>
                  </a:cubicBezTo>
                  <a:cubicBezTo>
                    <a:pt x="305030" y="302007"/>
                    <a:pt x="346455" y="302007"/>
                    <a:pt x="389308" y="303277"/>
                  </a:cubicBezTo>
                  <a:cubicBezTo>
                    <a:pt x="406449" y="303277"/>
                    <a:pt x="422162" y="303277"/>
                    <a:pt x="439303" y="302007"/>
                  </a:cubicBezTo>
                  <a:cubicBezTo>
                    <a:pt x="446445" y="302007"/>
                    <a:pt x="455016" y="300737"/>
                    <a:pt x="462158" y="300737"/>
                  </a:cubicBezTo>
                  <a:cubicBezTo>
                    <a:pt x="490727" y="302007"/>
                    <a:pt x="1062102" y="293117"/>
                    <a:pt x="1090671" y="294387"/>
                  </a:cubicBezTo>
                  <a:cubicBezTo>
                    <a:pt x="1130667" y="295657"/>
                    <a:pt x="1240657" y="295657"/>
                    <a:pt x="1280653" y="295657"/>
                  </a:cubicBezTo>
                  <a:cubicBezTo>
                    <a:pt x="1296366" y="295657"/>
                    <a:pt x="1310651" y="294387"/>
                    <a:pt x="1326363" y="294387"/>
                  </a:cubicBezTo>
                  <a:lnTo>
                    <a:pt x="1403499" y="298197"/>
                  </a:lnTo>
                  <a:cubicBezTo>
                    <a:pt x="1459208" y="300737"/>
                    <a:pt x="1513489" y="298197"/>
                    <a:pt x="1569198" y="302007"/>
                  </a:cubicBezTo>
                  <a:cubicBezTo>
                    <a:pt x="1662046" y="307087"/>
                    <a:pt x="1756323" y="300737"/>
                    <a:pt x="1844224" y="305817"/>
                  </a:cubicBezTo>
                  <a:cubicBezTo>
                    <a:pt x="1864544" y="307087"/>
                    <a:pt x="1884864" y="305817"/>
                    <a:pt x="1907724" y="305817"/>
                  </a:cubicBezTo>
                  <a:lnTo>
                    <a:pt x="1907724" y="246127"/>
                  </a:lnTo>
                  <a:cubicBezTo>
                    <a:pt x="1906454" y="212847"/>
                    <a:pt x="1905184" y="204841"/>
                    <a:pt x="1905184" y="196334"/>
                  </a:cubicBezTo>
                  <a:cubicBezTo>
                    <a:pt x="1905184" y="186493"/>
                    <a:pt x="1908994" y="176486"/>
                    <a:pt x="1902644" y="166645"/>
                  </a:cubicBezTo>
                  <a:cubicBezTo>
                    <a:pt x="1895024" y="160140"/>
                    <a:pt x="1883594" y="31875"/>
                    <a:pt x="1883594" y="25370"/>
                  </a:cubicBezTo>
                  <a:cubicBezTo>
                    <a:pt x="1881054" y="20866"/>
                    <a:pt x="1879784" y="16196"/>
                    <a:pt x="1877244" y="11693"/>
                  </a:cubicBezTo>
                  <a:cubicBezTo>
                    <a:pt x="1877244" y="10358"/>
                    <a:pt x="1875974" y="9024"/>
                    <a:pt x="1874704" y="6350"/>
                  </a:cubicBezTo>
                  <a:cubicBezTo>
                    <a:pt x="1864544" y="3810"/>
                    <a:pt x="1855654" y="2540"/>
                    <a:pt x="1845494" y="1270"/>
                  </a:cubicBezTo>
                  <a:cubicBezTo>
                    <a:pt x="1837874" y="0"/>
                    <a:pt x="1830254" y="1270"/>
                    <a:pt x="1823904" y="1270"/>
                  </a:cubicBezTo>
                  <a:lnTo>
                    <a:pt x="7915" y="6350"/>
                  </a:lnTo>
                  <a:lnTo>
                    <a:pt x="2540" y="276607"/>
                  </a:lnTo>
                  <a:close/>
                </a:path>
              </a:pathLst>
            </a:custGeom>
            <a:solidFill>
              <a:srgbClr val="FFDA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6" name="Google Shape;1386;p101"/>
            <p:cNvSpPr/>
            <p:nvPr/>
          </p:nvSpPr>
          <p:spPr>
            <a:xfrm>
              <a:off x="11430" y="16510"/>
              <a:ext cx="1884864" cy="296927"/>
            </a:xfrm>
            <a:custGeom>
              <a:rect b="b" l="l" r="r" t="t"/>
              <a:pathLst>
                <a:path extrusionOk="0" h="296927" w="1884864">
                  <a:moveTo>
                    <a:pt x="1884864" y="296927"/>
                  </a:moveTo>
                  <a:lnTo>
                    <a:pt x="0" y="289307"/>
                  </a:lnTo>
                  <a:lnTo>
                    <a:pt x="0" y="109353"/>
                  </a:lnTo>
                  <a:lnTo>
                    <a:pt x="7620" y="20320"/>
                  </a:lnTo>
                  <a:lnTo>
                    <a:pt x="938786" y="0"/>
                  </a:lnTo>
                  <a:lnTo>
                    <a:pt x="1863274" y="8890"/>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7" name="Google Shape;1387;p101"/>
            <p:cNvSpPr/>
            <p:nvPr/>
          </p:nvSpPr>
          <p:spPr>
            <a:xfrm>
              <a:off x="-3810" y="0"/>
              <a:ext cx="1914074" cy="323597"/>
            </a:xfrm>
            <a:custGeom>
              <a:rect b="b" l="l" r="r" t="t"/>
              <a:pathLst>
                <a:path extrusionOk="0" h="323597" w="1914074">
                  <a:moveTo>
                    <a:pt x="1879784" y="21590"/>
                  </a:moveTo>
                  <a:cubicBezTo>
                    <a:pt x="1881054" y="34290"/>
                    <a:pt x="1881054" y="44450"/>
                    <a:pt x="1882324" y="52306"/>
                  </a:cubicBezTo>
                  <a:cubicBezTo>
                    <a:pt x="1884864" y="56810"/>
                    <a:pt x="1886134" y="61480"/>
                    <a:pt x="1888674" y="65983"/>
                  </a:cubicBezTo>
                  <a:cubicBezTo>
                    <a:pt x="1888674" y="72488"/>
                    <a:pt x="1901374" y="200754"/>
                    <a:pt x="1907724" y="207259"/>
                  </a:cubicBezTo>
                  <a:cubicBezTo>
                    <a:pt x="1914074" y="217099"/>
                    <a:pt x="1910264" y="227107"/>
                    <a:pt x="1910264" y="236948"/>
                  </a:cubicBezTo>
                  <a:cubicBezTo>
                    <a:pt x="1910264" y="245621"/>
                    <a:pt x="1911534" y="253627"/>
                    <a:pt x="1912804" y="262637"/>
                  </a:cubicBezTo>
                  <a:lnTo>
                    <a:pt x="1912804" y="322327"/>
                  </a:lnTo>
                  <a:cubicBezTo>
                    <a:pt x="1889944" y="322327"/>
                    <a:pt x="1869624" y="323597"/>
                    <a:pt x="1849304" y="322327"/>
                  </a:cubicBezTo>
                  <a:cubicBezTo>
                    <a:pt x="1756808" y="317247"/>
                    <a:pt x="1662532" y="323597"/>
                    <a:pt x="1569683" y="318517"/>
                  </a:cubicBezTo>
                  <a:cubicBezTo>
                    <a:pt x="1513974" y="314707"/>
                    <a:pt x="1459693" y="317247"/>
                    <a:pt x="1403984" y="314707"/>
                  </a:cubicBezTo>
                  <a:lnTo>
                    <a:pt x="1326849" y="310897"/>
                  </a:lnTo>
                  <a:cubicBezTo>
                    <a:pt x="1311136" y="310897"/>
                    <a:pt x="1296851" y="312167"/>
                    <a:pt x="1281139" y="312167"/>
                  </a:cubicBezTo>
                  <a:cubicBezTo>
                    <a:pt x="1241142" y="310897"/>
                    <a:pt x="1131152" y="312167"/>
                    <a:pt x="1091156" y="310897"/>
                  </a:cubicBezTo>
                  <a:cubicBezTo>
                    <a:pt x="1062588" y="309627"/>
                    <a:pt x="491212" y="318517"/>
                    <a:pt x="462643" y="317247"/>
                  </a:cubicBezTo>
                  <a:cubicBezTo>
                    <a:pt x="455501" y="317247"/>
                    <a:pt x="446931" y="318517"/>
                    <a:pt x="439788" y="318517"/>
                  </a:cubicBezTo>
                  <a:cubicBezTo>
                    <a:pt x="422647" y="318517"/>
                    <a:pt x="406934" y="319787"/>
                    <a:pt x="389793" y="319787"/>
                  </a:cubicBezTo>
                  <a:cubicBezTo>
                    <a:pt x="346940" y="319787"/>
                    <a:pt x="305515" y="318517"/>
                    <a:pt x="262662" y="317247"/>
                  </a:cubicBezTo>
                  <a:cubicBezTo>
                    <a:pt x="236950" y="315977"/>
                    <a:pt x="211238" y="314707"/>
                    <a:pt x="186955" y="313437"/>
                  </a:cubicBezTo>
                  <a:cubicBezTo>
                    <a:pt x="141245" y="312167"/>
                    <a:pt x="95535" y="310897"/>
                    <a:pt x="48396" y="310897"/>
                  </a:cubicBezTo>
                  <a:cubicBezTo>
                    <a:pt x="38100" y="310897"/>
                    <a:pt x="29210" y="310897"/>
                    <a:pt x="19050" y="309627"/>
                  </a:cubicBezTo>
                  <a:cubicBezTo>
                    <a:pt x="10160" y="308357"/>
                    <a:pt x="5080" y="302007"/>
                    <a:pt x="7620" y="293117"/>
                  </a:cubicBezTo>
                  <a:cubicBezTo>
                    <a:pt x="16510" y="261967"/>
                    <a:pt x="12700" y="257797"/>
                    <a:pt x="11430" y="253461"/>
                  </a:cubicBezTo>
                  <a:cubicBezTo>
                    <a:pt x="10160" y="244621"/>
                    <a:pt x="6350" y="235947"/>
                    <a:pt x="7620" y="227107"/>
                  </a:cubicBezTo>
                  <a:cubicBezTo>
                    <a:pt x="5080" y="216099"/>
                    <a:pt x="0" y="79827"/>
                    <a:pt x="7620" y="68652"/>
                  </a:cubicBezTo>
                  <a:cubicBezTo>
                    <a:pt x="8890" y="66484"/>
                    <a:pt x="7620" y="64149"/>
                    <a:pt x="8890" y="61980"/>
                  </a:cubicBezTo>
                  <a:cubicBezTo>
                    <a:pt x="10160" y="58478"/>
                    <a:pt x="12700" y="54641"/>
                    <a:pt x="13970" y="44450"/>
                  </a:cubicBezTo>
                  <a:cubicBezTo>
                    <a:pt x="13970" y="41910"/>
                    <a:pt x="15240" y="39370"/>
                    <a:pt x="16510" y="38100"/>
                  </a:cubicBezTo>
                  <a:cubicBezTo>
                    <a:pt x="38100" y="35560"/>
                    <a:pt x="59824" y="30480"/>
                    <a:pt x="82679" y="29210"/>
                  </a:cubicBezTo>
                  <a:cubicBezTo>
                    <a:pt x="121247" y="25400"/>
                    <a:pt x="159815" y="22860"/>
                    <a:pt x="199811" y="20320"/>
                  </a:cubicBezTo>
                  <a:cubicBezTo>
                    <a:pt x="226951" y="17780"/>
                    <a:pt x="254091" y="16510"/>
                    <a:pt x="279803" y="13970"/>
                  </a:cubicBezTo>
                  <a:cubicBezTo>
                    <a:pt x="305515" y="11430"/>
                    <a:pt x="332656" y="8890"/>
                    <a:pt x="358367" y="8890"/>
                  </a:cubicBezTo>
                  <a:cubicBezTo>
                    <a:pt x="386936" y="7620"/>
                    <a:pt x="415505" y="10160"/>
                    <a:pt x="444074" y="8890"/>
                  </a:cubicBezTo>
                  <a:cubicBezTo>
                    <a:pt x="479785" y="8890"/>
                    <a:pt x="1126867" y="6350"/>
                    <a:pt x="1162578" y="5080"/>
                  </a:cubicBezTo>
                  <a:cubicBezTo>
                    <a:pt x="1196861" y="3810"/>
                    <a:pt x="1231143" y="2540"/>
                    <a:pt x="1266854" y="2540"/>
                  </a:cubicBezTo>
                  <a:cubicBezTo>
                    <a:pt x="1325420" y="1270"/>
                    <a:pt x="1382558" y="0"/>
                    <a:pt x="1441124" y="0"/>
                  </a:cubicBezTo>
                  <a:cubicBezTo>
                    <a:pt x="1465407" y="0"/>
                    <a:pt x="1491119" y="2540"/>
                    <a:pt x="1515402" y="2540"/>
                  </a:cubicBezTo>
                  <a:cubicBezTo>
                    <a:pt x="1582539" y="3810"/>
                    <a:pt x="1651104" y="5080"/>
                    <a:pt x="1718241" y="7620"/>
                  </a:cubicBezTo>
                  <a:cubicBezTo>
                    <a:pt x="1753952" y="8890"/>
                    <a:pt x="1789663" y="12700"/>
                    <a:pt x="1825374" y="16510"/>
                  </a:cubicBezTo>
                  <a:lnTo>
                    <a:pt x="1849304" y="16510"/>
                  </a:lnTo>
                  <a:cubicBezTo>
                    <a:pt x="1860734" y="17780"/>
                    <a:pt x="1869624" y="20320"/>
                    <a:pt x="1879784" y="21590"/>
                  </a:cubicBezTo>
                  <a:close/>
                  <a:moveTo>
                    <a:pt x="1889944" y="305817"/>
                  </a:moveTo>
                  <a:cubicBezTo>
                    <a:pt x="1891214" y="289307"/>
                    <a:pt x="1892484" y="276607"/>
                    <a:pt x="1892484" y="263907"/>
                  </a:cubicBezTo>
                  <a:cubicBezTo>
                    <a:pt x="1891214" y="252793"/>
                    <a:pt x="1889944" y="243953"/>
                    <a:pt x="1889944" y="234446"/>
                  </a:cubicBezTo>
                  <a:cubicBezTo>
                    <a:pt x="1889944" y="230109"/>
                    <a:pt x="1892484" y="225773"/>
                    <a:pt x="1891214" y="221436"/>
                  </a:cubicBezTo>
                  <a:cubicBezTo>
                    <a:pt x="1891214" y="217433"/>
                    <a:pt x="1889944" y="213263"/>
                    <a:pt x="1888674" y="209260"/>
                  </a:cubicBezTo>
                  <a:cubicBezTo>
                    <a:pt x="1883594" y="203089"/>
                    <a:pt x="1872164" y="75324"/>
                    <a:pt x="1872164" y="69153"/>
                  </a:cubicBezTo>
                  <a:cubicBezTo>
                    <a:pt x="1869624" y="63982"/>
                    <a:pt x="1867084" y="58645"/>
                    <a:pt x="1864544" y="53474"/>
                  </a:cubicBezTo>
                  <a:cubicBezTo>
                    <a:pt x="1863274" y="44450"/>
                    <a:pt x="1862004" y="43180"/>
                    <a:pt x="1845372" y="41910"/>
                  </a:cubicBezTo>
                  <a:cubicBezTo>
                    <a:pt x="1841086" y="41910"/>
                    <a:pt x="1838229" y="41910"/>
                    <a:pt x="1833944" y="40640"/>
                  </a:cubicBezTo>
                  <a:cubicBezTo>
                    <a:pt x="1798233" y="36830"/>
                    <a:pt x="1761094" y="31750"/>
                    <a:pt x="1725383" y="30480"/>
                  </a:cubicBezTo>
                  <a:cubicBezTo>
                    <a:pt x="1638248" y="26670"/>
                    <a:pt x="1549685" y="25400"/>
                    <a:pt x="1462550" y="22860"/>
                  </a:cubicBezTo>
                  <a:lnTo>
                    <a:pt x="1359703" y="22860"/>
                  </a:lnTo>
                  <a:cubicBezTo>
                    <a:pt x="1313993" y="22860"/>
                    <a:pt x="1268283" y="22860"/>
                    <a:pt x="1224001" y="24130"/>
                  </a:cubicBezTo>
                  <a:cubicBezTo>
                    <a:pt x="1185433" y="25400"/>
                    <a:pt x="535494" y="29210"/>
                    <a:pt x="496926" y="29210"/>
                  </a:cubicBezTo>
                  <a:cubicBezTo>
                    <a:pt x="434075" y="29210"/>
                    <a:pt x="371223" y="26670"/>
                    <a:pt x="308372" y="33020"/>
                  </a:cubicBezTo>
                  <a:cubicBezTo>
                    <a:pt x="275518" y="36830"/>
                    <a:pt x="244092" y="36830"/>
                    <a:pt x="212667" y="38100"/>
                  </a:cubicBezTo>
                  <a:cubicBezTo>
                    <a:pt x="158386" y="41910"/>
                    <a:pt x="104105" y="45720"/>
                    <a:pt x="49825" y="50800"/>
                  </a:cubicBezTo>
                  <a:cubicBezTo>
                    <a:pt x="36830" y="50800"/>
                    <a:pt x="34290" y="52140"/>
                    <a:pt x="33020" y="54141"/>
                  </a:cubicBezTo>
                  <a:cubicBezTo>
                    <a:pt x="31750" y="57143"/>
                    <a:pt x="31750" y="60146"/>
                    <a:pt x="30480" y="63148"/>
                  </a:cubicBezTo>
                  <a:cubicBezTo>
                    <a:pt x="29210" y="68152"/>
                    <a:pt x="26670" y="72989"/>
                    <a:pt x="25400" y="77993"/>
                  </a:cubicBezTo>
                  <a:cubicBezTo>
                    <a:pt x="20320" y="83330"/>
                    <a:pt x="26670" y="213764"/>
                    <a:pt x="29210" y="219101"/>
                  </a:cubicBezTo>
                  <a:cubicBezTo>
                    <a:pt x="29210" y="224772"/>
                    <a:pt x="29210" y="230610"/>
                    <a:pt x="30480" y="236281"/>
                  </a:cubicBezTo>
                  <a:cubicBezTo>
                    <a:pt x="30480" y="240451"/>
                    <a:pt x="33020" y="244621"/>
                    <a:pt x="33020" y="248790"/>
                  </a:cubicBezTo>
                  <a:cubicBezTo>
                    <a:pt x="33020" y="253294"/>
                    <a:pt x="33020" y="257797"/>
                    <a:pt x="31750" y="263907"/>
                  </a:cubicBezTo>
                  <a:lnTo>
                    <a:pt x="31750" y="274067"/>
                  </a:lnTo>
                  <a:cubicBezTo>
                    <a:pt x="31750" y="284227"/>
                    <a:pt x="35560" y="288037"/>
                    <a:pt x="44450" y="288037"/>
                  </a:cubicBezTo>
                  <a:cubicBezTo>
                    <a:pt x="62681" y="288037"/>
                    <a:pt x="82679" y="289307"/>
                    <a:pt x="101249" y="289307"/>
                  </a:cubicBezTo>
                  <a:cubicBezTo>
                    <a:pt x="128389" y="289307"/>
                    <a:pt x="156958" y="286767"/>
                    <a:pt x="184098" y="289307"/>
                  </a:cubicBezTo>
                  <a:cubicBezTo>
                    <a:pt x="228380" y="293117"/>
                    <a:pt x="272661" y="295657"/>
                    <a:pt x="316943" y="294387"/>
                  </a:cubicBezTo>
                  <a:cubicBezTo>
                    <a:pt x="345512" y="293117"/>
                    <a:pt x="372652" y="295657"/>
                    <a:pt x="401221" y="295657"/>
                  </a:cubicBezTo>
                  <a:cubicBezTo>
                    <a:pt x="442645" y="295657"/>
                    <a:pt x="484070" y="294387"/>
                    <a:pt x="525495" y="295657"/>
                  </a:cubicBezTo>
                  <a:cubicBezTo>
                    <a:pt x="586918" y="296927"/>
                    <a:pt x="1261140" y="286767"/>
                    <a:pt x="1323992" y="289307"/>
                  </a:cubicBezTo>
                  <a:cubicBezTo>
                    <a:pt x="1351132" y="290577"/>
                    <a:pt x="1378272" y="291848"/>
                    <a:pt x="1403984" y="291848"/>
                  </a:cubicBezTo>
                  <a:cubicBezTo>
                    <a:pt x="1451123" y="294387"/>
                    <a:pt x="1496833" y="290577"/>
                    <a:pt x="1543971" y="294387"/>
                  </a:cubicBezTo>
                  <a:cubicBezTo>
                    <a:pt x="1582539" y="296927"/>
                    <a:pt x="1621107" y="296927"/>
                    <a:pt x="1659675" y="299467"/>
                  </a:cubicBezTo>
                  <a:cubicBezTo>
                    <a:pt x="1716812" y="303277"/>
                    <a:pt x="1773950" y="305817"/>
                    <a:pt x="1831087" y="307087"/>
                  </a:cubicBezTo>
                  <a:cubicBezTo>
                    <a:pt x="1851844" y="307087"/>
                    <a:pt x="1869624" y="305817"/>
                    <a:pt x="1889944" y="305817"/>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88" name="Google Shape;1388;p101"/>
          <p:cNvSpPr txBox="1"/>
          <p:nvPr/>
        </p:nvSpPr>
        <p:spPr>
          <a:xfrm>
            <a:off x="5764413" y="4288245"/>
            <a:ext cx="2219566" cy="514500"/>
          </a:xfrm>
          <a:prstGeom prst="rect">
            <a:avLst/>
          </a:prstGeom>
          <a:noFill/>
          <a:ln>
            <a:noFill/>
          </a:ln>
        </p:spPr>
        <p:txBody>
          <a:bodyPr anchorCtr="0" anchor="t" bIns="45700" lIns="91425" spcFirstLastPara="1" rIns="91425" wrap="square" tIns="45700">
            <a:spAutoFit/>
          </a:bodyPr>
          <a:lstStyle/>
          <a:p>
            <a:pPr indent="0" lvl="0" marL="0" marR="0" rtl="0" algn="ctr">
              <a:lnSpc>
                <a:spcPct val="154727"/>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Análisis de Datos (Indicadores, métricas)</a:t>
            </a:r>
            <a:endParaRPr/>
          </a:p>
        </p:txBody>
      </p:sp>
      <p:grpSp>
        <p:nvGrpSpPr>
          <p:cNvPr id="1389" name="Google Shape;1389;p101"/>
          <p:cNvGrpSpPr/>
          <p:nvPr/>
        </p:nvGrpSpPr>
        <p:grpSpPr>
          <a:xfrm>
            <a:off x="5704920" y="5093133"/>
            <a:ext cx="2571073" cy="415872"/>
            <a:chOff x="-3810" y="0"/>
            <a:chExt cx="1950904" cy="351537"/>
          </a:xfrm>
        </p:grpSpPr>
        <p:sp>
          <p:nvSpPr>
            <p:cNvPr id="1390" name="Google Shape;1390;p101"/>
            <p:cNvSpPr/>
            <p:nvPr/>
          </p:nvSpPr>
          <p:spPr>
            <a:xfrm>
              <a:off x="38100" y="44450"/>
              <a:ext cx="1908994" cy="307087"/>
            </a:xfrm>
            <a:custGeom>
              <a:rect b="b" l="l" r="r" t="t"/>
              <a:pathLst>
                <a:path extrusionOk="0" h="307087" w="1908994">
                  <a:moveTo>
                    <a:pt x="2540" y="276607"/>
                  </a:moveTo>
                  <a:cubicBezTo>
                    <a:pt x="0" y="285497"/>
                    <a:pt x="5080" y="291847"/>
                    <a:pt x="15057" y="293117"/>
                  </a:cubicBezTo>
                  <a:cubicBezTo>
                    <a:pt x="26484" y="294387"/>
                    <a:pt x="36484" y="294387"/>
                    <a:pt x="47911" y="294387"/>
                  </a:cubicBezTo>
                  <a:cubicBezTo>
                    <a:pt x="93621" y="295657"/>
                    <a:pt x="139331" y="295657"/>
                    <a:pt x="186470" y="296927"/>
                  </a:cubicBezTo>
                  <a:cubicBezTo>
                    <a:pt x="212181" y="298197"/>
                    <a:pt x="237893" y="299467"/>
                    <a:pt x="262177" y="300737"/>
                  </a:cubicBezTo>
                  <a:cubicBezTo>
                    <a:pt x="305030" y="302007"/>
                    <a:pt x="346455" y="302007"/>
                    <a:pt x="389308" y="303277"/>
                  </a:cubicBezTo>
                  <a:cubicBezTo>
                    <a:pt x="406449" y="303277"/>
                    <a:pt x="422162" y="303277"/>
                    <a:pt x="439303" y="302007"/>
                  </a:cubicBezTo>
                  <a:cubicBezTo>
                    <a:pt x="446445" y="302007"/>
                    <a:pt x="455016" y="300737"/>
                    <a:pt x="462158" y="300737"/>
                  </a:cubicBezTo>
                  <a:cubicBezTo>
                    <a:pt x="490727" y="302007"/>
                    <a:pt x="1062102" y="293117"/>
                    <a:pt x="1090671" y="294387"/>
                  </a:cubicBezTo>
                  <a:cubicBezTo>
                    <a:pt x="1130667" y="295657"/>
                    <a:pt x="1240657" y="295657"/>
                    <a:pt x="1280653" y="295657"/>
                  </a:cubicBezTo>
                  <a:cubicBezTo>
                    <a:pt x="1296366" y="295657"/>
                    <a:pt x="1310651" y="294387"/>
                    <a:pt x="1326363" y="294387"/>
                  </a:cubicBezTo>
                  <a:lnTo>
                    <a:pt x="1403499" y="298197"/>
                  </a:lnTo>
                  <a:cubicBezTo>
                    <a:pt x="1459208" y="300737"/>
                    <a:pt x="1513489" y="298197"/>
                    <a:pt x="1569198" y="302007"/>
                  </a:cubicBezTo>
                  <a:cubicBezTo>
                    <a:pt x="1662046" y="307087"/>
                    <a:pt x="1756323" y="300737"/>
                    <a:pt x="1844224" y="305817"/>
                  </a:cubicBezTo>
                  <a:cubicBezTo>
                    <a:pt x="1864544" y="307087"/>
                    <a:pt x="1884864" y="305817"/>
                    <a:pt x="1907724" y="305817"/>
                  </a:cubicBezTo>
                  <a:lnTo>
                    <a:pt x="1907724" y="246127"/>
                  </a:lnTo>
                  <a:cubicBezTo>
                    <a:pt x="1906454" y="212847"/>
                    <a:pt x="1905184" y="204841"/>
                    <a:pt x="1905184" y="196334"/>
                  </a:cubicBezTo>
                  <a:cubicBezTo>
                    <a:pt x="1905184" y="186493"/>
                    <a:pt x="1908994" y="176486"/>
                    <a:pt x="1902644" y="166645"/>
                  </a:cubicBezTo>
                  <a:cubicBezTo>
                    <a:pt x="1895024" y="160140"/>
                    <a:pt x="1883594" y="31875"/>
                    <a:pt x="1883594" y="25370"/>
                  </a:cubicBezTo>
                  <a:cubicBezTo>
                    <a:pt x="1881054" y="20866"/>
                    <a:pt x="1879784" y="16196"/>
                    <a:pt x="1877244" y="11693"/>
                  </a:cubicBezTo>
                  <a:cubicBezTo>
                    <a:pt x="1877244" y="10358"/>
                    <a:pt x="1875974" y="9024"/>
                    <a:pt x="1874704" y="6350"/>
                  </a:cubicBezTo>
                  <a:cubicBezTo>
                    <a:pt x="1864544" y="3810"/>
                    <a:pt x="1855654" y="2540"/>
                    <a:pt x="1845494" y="1270"/>
                  </a:cubicBezTo>
                  <a:cubicBezTo>
                    <a:pt x="1837874" y="0"/>
                    <a:pt x="1830254" y="1270"/>
                    <a:pt x="1823904" y="1270"/>
                  </a:cubicBezTo>
                  <a:lnTo>
                    <a:pt x="7915" y="6350"/>
                  </a:lnTo>
                  <a:lnTo>
                    <a:pt x="2540" y="276607"/>
                  </a:lnTo>
                  <a:close/>
                </a:path>
              </a:pathLst>
            </a:custGeom>
            <a:solidFill>
              <a:srgbClr val="FFDA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1" name="Google Shape;1391;p101"/>
            <p:cNvSpPr/>
            <p:nvPr/>
          </p:nvSpPr>
          <p:spPr>
            <a:xfrm>
              <a:off x="11430" y="16510"/>
              <a:ext cx="1884864" cy="296927"/>
            </a:xfrm>
            <a:custGeom>
              <a:rect b="b" l="l" r="r" t="t"/>
              <a:pathLst>
                <a:path extrusionOk="0" h="296927" w="1884864">
                  <a:moveTo>
                    <a:pt x="1884864" y="296927"/>
                  </a:moveTo>
                  <a:lnTo>
                    <a:pt x="0" y="289307"/>
                  </a:lnTo>
                  <a:lnTo>
                    <a:pt x="0" y="109353"/>
                  </a:lnTo>
                  <a:lnTo>
                    <a:pt x="7620" y="20320"/>
                  </a:lnTo>
                  <a:lnTo>
                    <a:pt x="938786" y="0"/>
                  </a:lnTo>
                  <a:lnTo>
                    <a:pt x="1863274" y="8890"/>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2" name="Google Shape;1392;p101"/>
            <p:cNvSpPr/>
            <p:nvPr/>
          </p:nvSpPr>
          <p:spPr>
            <a:xfrm>
              <a:off x="-3810" y="0"/>
              <a:ext cx="1914074" cy="323597"/>
            </a:xfrm>
            <a:custGeom>
              <a:rect b="b" l="l" r="r" t="t"/>
              <a:pathLst>
                <a:path extrusionOk="0" h="323597" w="1914074">
                  <a:moveTo>
                    <a:pt x="1879784" y="21590"/>
                  </a:moveTo>
                  <a:cubicBezTo>
                    <a:pt x="1881054" y="34290"/>
                    <a:pt x="1881054" y="44450"/>
                    <a:pt x="1882324" y="52306"/>
                  </a:cubicBezTo>
                  <a:cubicBezTo>
                    <a:pt x="1884864" y="56810"/>
                    <a:pt x="1886134" y="61480"/>
                    <a:pt x="1888674" y="65983"/>
                  </a:cubicBezTo>
                  <a:cubicBezTo>
                    <a:pt x="1888674" y="72488"/>
                    <a:pt x="1901374" y="200754"/>
                    <a:pt x="1907724" y="207259"/>
                  </a:cubicBezTo>
                  <a:cubicBezTo>
                    <a:pt x="1914074" y="217099"/>
                    <a:pt x="1910264" y="227107"/>
                    <a:pt x="1910264" y="236948"/>
                  </a:cubicBezTo>
                  <a:cubicBezTo>
                    <a:pt x="1910264" y="245621"/>
                    <a:pt x="1911534" y="253627"/>
                    <a:pt x="1912804" y="262637"/>
                  </a:cubicBezTo>
                  <a:lnTo>
                    <a:pt x="1912804" y="322327"/>
                  </a:lnTo>
                  <a:cubicBezTo>
                    <a:pt x="1889944" y="322327"/>
                    <a:pt x="1869624" y="323597"/>
                    <a:pt x="1849304" y="322327"/>
                  </a:cubicBezTo>
                  <a:cubicBezTo>
                    <a:pt x="1756808" y="317247"/>
                    <a:pt x="1662532" y="323597"/>
                    <a:pt x="1569683" y="318517"/>
                  </a:cubicBezTo>
                  <a:cubicBezTo>
                    <a:pt x="1513974" y="314707"/>
                    <a:pt x="1459693" y="317247"/>
                    <a:pt x="1403984" y="314707"/>
                  </a:cubicBezTo>
                  <a:lnTo>
                    <a:pt x="1326849" y="310897"/>
                  </a:lnTo>
                  <a:cubicBezTo>
                    <a:pt x="1311136" y="310897"/>
                    <a:pt x="1296851" y="312167"/>
                    <a:pt x="1281139" y="312167"/>
                  </a:cubicBezTo>
                  <a:cubicBezTo>
                    <a:pt x="1241142" y="310897"/>
                    <a:pt x="1131152" y="312167"/>
                    <a:pt x="1091156" y="310897"/>
                  </a:cubicBezTo>
                  <a:cubicBezTo>
                    <a:pt x="1062588" y="309627"/>
                    <a:pt x="491212" y="318517"/>
                    <a:pt x="462643" y="317247"/>
                  </a:cubicBezTo>
                  <a:cubicBezTo>
                    <a:pt x="455501" y="317247"/>
                    <a:pt x="446931" y="318517"/>
                    <a:pt x="439788" y="318517"/>
                  </a:cubicBezTo>
                  <a:cubicBezTo>
                    <a:pt x="422647" y="318517"/>
                    <a:pt x="406934" y="319787"/>
                    <a:pt x="389793" y="319787"/>
                  </a:cubicBezTo>
                  <a:cubicBezTo>
                    <a:pt x="346940" y="319787"/>
                    <a:pt x="305515" y="318517"/>
                    <a:pt x="262662" y="317247"/>
                  </a:cubicBezTo>
                  <a:cubicBezTo>
                    <a:pt x="236950" y="315977"/>
                    <a:pt x="211238" y="314707"/>
                    <a:pt x="186955" y="313437"/>
                  </a:cubicBezTo>
                  <a:cubicBezTo>
                    <a:pt x="141245" y="312167"/>
                    <a:pt x="95535" y="310897"/>
                    <a:pt x="48396" y="310897"/>
                  </a:cubicBezTo>
                  <a:cubicBezTo>
                    <a:pt x="38100" y="310897"/>
                    <a:pt x="29210" y="310897"/>
                    <a:pt x="19050" y="309627"/>
                  </a:cubicBezTo>
                  <a:cubicBezTo>
                    <a:pt x="10160" y="308357"/>
                    <a:pt x="5080" y="302007"/>
                    <a:pt x="7620" y="293117"/>
                  </a:cubicBezTo>
                  <a:cubicBezTo>
                    <a:pt x="16510" y="261967"/>
                    <a:pt x="12700" y="257797"/>
                    <a:pt x="11430" y="253461"/>
                  </a:cubicBezTo>
                  <a:cubicBezTo>
                    <a:pt x="10160" y="244621"/>
                    <a:pt x="6350" y="235947"/>
                    <a:pt x="7620" y="227107"/>
                  </a:cubicBezTo>
                  <a:cubicBezTo>
                    <a:pt x="5080" y="216099"/>
                    <a:pt x="0" y="79827"/>
                    <a:pt x="7620" y="68652"/>
                  </a:cubicBezTo>
                  <a:cubicBezTo>
                    <a:pt x="8890" y="66484"/>
                    <a:pt x="7620" y="64149"/>
                    <a:pt x="8890" y="61980"/>
                  </a:cubicBezTo>
                  <a:cubicBezTo>
                    <a:pt x="10160" y="58478"/>
                    <a:pt x="12700" y="54641"/>
                    <a:pt x="13970" y="44450"/>
                  </a:cubicBezTo>
                  <a:cubicBezTo>
                    <a:pt x="13970" y="41910"/>
                    <a:pt x="15240" y="39370"/>
                    <a:pt x="16510" y="38100"/>
                  </a:cubicBezTo>
                  <a:cubicBezTo>
                    <a:pt x="38100" y="35560"/>
                    <a:pt x="59824" y="30480"/>
                    <a:pt x="82679" y="29210"/>
                  </a:cubicBezTo>
                  <a:cubicBezTo>
                    <a:pt x="121247" y="25400"/>
                    <a:pt x="159815" y="22860"/>
                    <a:pt x="199811" y="20320"/>
                  </a:cubicBezTo>
                  <a:cubicBezTo>
                    <a:pt x="226951" y="17780"/>
                    <a:pt x="254091" y="16510"/>
                    <a:pt x="279803" y="13970"/>
                  </a:cubicBezTo>
                  <a:cubicBezTo>
                    <a:pt x="305515" y="11430"/>
                    <a:pt x="332656" y="8890"/>
                    <a:pt x="358367" y="8890"/>
                  </a:cubicBezTo>
                  <a:cubicBezTo>
                    <a:pt x="386936" y="7620"/>
                    <a:pt x="415505" y="10160"/>
                    <a:pt x="444074" y="8890"/>
                  </a:cubicBezTo>
                  <a:cubicBezTo>
                    <a:pt x="479785" y="8890"/>
                    <a:pt x="1126867" y="6350"/>
                    <a:pt x="1162578" y="5080"/>
                  </a:cubicBezTo>
                  <a:cubicBezTo>
                    <a:pt x="1196861" y="3810"/>
                    <a:pt x="1231143" y="2540"/>
                    <a:pt x="1266854" y="2540"/>
                  </a:cubicBezTo>
                  <a:cubicBezTo>
                    <a:pt x="1325420" y="1270"/>
                    <a:pt x="1382558" y="0"/>
                    <a:pt x="1441124" y="0"/>
                  </a:cubicBezTo>
                  <a:cubicBezTo>
                    <a:pt x="1465407" y="0"/>
                    <a:pt x="1491119" y="2540"/>
                    <a:pt x="1515402" y="2540"/>
                  </a:cubicBezTo>
                  <a:cubicBezTo>
                    <a:pt x="1582539" y="3810"/>
                    <a:pt x="1651104" y="5080"/>
                    <a:pt x="1718241" y="7620"/>
                  </a:cubicBezTo>
                  <a:cubicBezTo>
                    <a:pt x="1753952" y="8890"/>
                    <a:pt x="1789663" y="12700"/>
                    <a:pt x="1825374" y="16510"/>
                  </a:cubicBezTo>
                  <a:lnTo>
                    <a:pt x="1849304" y="16510"/>
                  </a:lnTo>
                  <a:cubicBezTo>
                    <a:pt x="1860734" y="17780"/>
                    <a:pt x="1869624" y="20320"/>
                    <a:pt x="1879784" y="21590"/>
                  </a:cubicBezTo>
                  <a:close/>
                  <a:moveTo>
                    <a:pt x="1889944" y="305817"/>
                  </a:moveTo>
                  <a:cubicBezTo>
                    <a:pt x="1891214" y="289307"/>
                    <a:pt x="1892484" y="276607"/>
                    <a:pt x="1892484" y="263907"/>
                  </a:cubicBezTo>
                  <a:cubicBezTo>
                    <a:pt x="1891214" y="252793"/>
                    <a:pt x="1889944" y="243953"/>
                    <a:pt x="1889944" y="234446"/>
                  </a:cubicBezTo>
                  <a:cubicBezTo>
                    <a:pt x="1889944" y="230109"/>
                    <a:pt x="1892484" y="225773"/>
                    <a:pt x="1891214" y="221436"/>
                  </a:cubicBezTo>
                  <a:cubicBezTo>
                    <a:pt x="1891214" y="217433"/>
                    <a:pt x="1889944" y="213263"/>
                    <a:pt x="1888674" y="209260"/>
                  </a:cubicBezTo>
                  <a:cubicBezTo>
                    <a:pt x="1883594" y="203089"/>
                    <a:pt x="1872164" y="75324"/>
                    <a:pt x="1872164" y="69153"/>
                  </a:cubicBezTo>
                  <a:cubicBezTo>
                    <a:pt x="1869624" y="63982"/>
                    <a:pt x="1867084" y="58645"/>
                    <a:pt x="1864544" y="53474"/>
                  </a:cubicBezTo>
                  <a:cubicBezTo>
                    <a:pt x="1863274" y="44450"/>
                    <a:pt x="1862004" y="43180"/>
                    <a:pt x="1845372" y="41910"/>
                  </a:cubicBezTo>
                  <a:cubicBezTo>
                    <a:pt x="1841086" y="41910"/>
                    <a:pt x="1838229" y="41910"/>
                    <a:pt x="1833944" y="40640"/>
                  </a:cubicBezTo>
                  <a:cubicBezTo>
                    <a:pt x="1798233" y="36830"/>
                    <a:pt x="1761094" y="31750"/>
                    <a:pt x="1725383" y="30480"/>
                  </a:cubicBezTo>
                  <a:cubicBezTo>
                    <a:pt x="1638248" y="26670"/>
                    <a:pt x="1549685" y="25400"/>
                    <a:pt x="1462550" y="22860"/>
                  </a:cubicBezTo>
                  <a:lnTo>
                    <a:pt x="1359703" y="22860"/>
                  </a:lnTo>
                  <a:cubicBezTo>
                    <a:pt x="1313993" y="22860"/>
                    <a:pt x="1268283" y="22860"/>
                    <a:pt x="1224001" y="24130"/>
                  </a:cubicBezTo>
                  <a:cubicBezTo>
                    <a:pt x="1185433" y="25400"/>
                    <a:pt x="535494" y="29210"/>
                    <a:pt x="496926" y="29210"/>
                  </a:cubicBezTo>
                  <a:cubicBezTo>
                    <a:pt x="434075" y="29210"/>
                    <a:pt x="371223" y="26670"/>
                    <a:pt x="308372" y="33020"/>
                  </a:cubicBezTo>
                  <a:cubicBezTo>
                    <a:pt x="275518" y="36830"/>
                    <a:pt x="244092" y="36830"/>
                    <a:pt x="212667" y="38100"/>
                  </a:cubicBezTo>
                  <a:cubicBezTo>
                    <a:pt x="158386" y="41910"/>
                    <a:pt x="104105" y="45720"/>
                    <a:pt x="49825" y="50800"/>
                  </a:cubicBezTo>
                  <a:cubicBezTo>
                    <a:pt x="36830" y="50800"/>
                    <a:pt x="34290" y="52140"/>
                    <a:pt x="33020" y="54141"/>
                  </a:cubicBezTo>
                  <a:cubicBezTo>
                    <a:pt x="31750" y="57143"/>
                    <a:pt x="31750" y="60146"/>
                    <a:pt x="30480" y="63148"/>
                  </a:cubicBezTo>
                  <a:cubicBezTo>
                    <a:pt x="29210" y="68152"/>
                    <a:pt x="26670" y="72989"/>
                    <a:pt x="25400" y="77993"/>
                  </a:cubicBezTo>
                  <a:cubicBezTo>
                    <a:pt x="20320" y="83330"/>
                    <a:pt x="26670" y="213764"/>
                    <a:pt x="29210" y="219101"/>
                  </a:cubicBezTo>
                  <a:cubicBezTo>
                    <a:pt x="29210" y="224772"/>
                    <a:pt x="29210" y="230610"/>
                    <a:pt x="30480" y="236281"/>
                  </a:cubicBezTo>
                  <a:cubicBezTo>
                    <a:pt x="30480" y="240451"/>
                    <a:pt x="33020" y="244621"/>
                    <a:pt x="33020" y="248790"/>
                  </a:cubicBezTo>
                  <a:cubicBezTo>
                    <a:pt x="33020" y="253294"/>
                    <a:pt x="33020" y="257797"/>
                    <a:pt x="31750" y="263907"/>
                  </a:cubicBezTo>
                  <a:lnTo>
                    <a:pt x="31750" y="274067"/>
                  </a:lnTo>
                  <a:cubicBezTo>
                    <a:pt x="31750" y="284227"/>
                    <a:pt x="35560" y="288037"/>
                    <a:pt x="44450" y="288037"/>
                  </a:cubicBezTo>
                  <a:cubicBezTo>
                    <a:pt x="62681" y="288037"/>
                    <a:pt x="82679" y="289307"/>
                    <a:pt x="101249" y="289307"/>
                  </a:cubicBezTo>
                  <a:cubicBezTo>
                    <a:pt x="128389" y="289307"/>
                    <a:pt x="156958" y="286767"/>
                    <a:pt x="184098" y="289307"/>
                  </a:cubicBezTo>
                  <a:cubicBezTo>
                    <a:pt x="228380" y="293117"/>
                    <a:pt x="272661" y="295657"/>
                    <a:pt x="316943" y="294387"/>
                  </a:cubicBezTo>
                  <a:cubicBezTo>
                    <a:pt x="345512" y="293117"/>
                    <a:pt x="372652" y="295657"/>
                    <a:pt x="401221" y="295657"/>
                  </a:cubicBezTo>
                  <a:cubicBezTo>
                    <a:pt x="442645" y="295657"/>
                    <a:pt x="484070" y="294387"/>
                    <a:pt x="525495" y="295657"/>
                  </a:cubicBezTo>
                  <a:cubicBezTo>
                    <a:pt x="586918" y="296927"/>
                    <a:pt x="1261140" y="286767"/>
                    <a:pt x="1323992" y="289307"/>
                  </a:cubicBezTo>
                  <a:cubicBezTo>
                    <a:pt x="1351132" y="290577"/>
                    <a:pt x="1378272" y="291848"/>
                    <a:pt x="1403984" y="291848"/>
                  </a:cubicBezTo>
                  <a:cubicBezTo>
                    <a:pt x="1451123" y="294387"/>
                    <a:pt x="1496833" y="290577"/>
                    <a:pt x="1543971" y="294387"/>
                  </a:cubicBezTo>
                  <a:cubicBezTo>
                    <a:pt x="1582539" y="296927"/>
                    <a:pt x="1621107" y="296927"/>
                    <a:pt x="1659675" y="299467"/>
                  </a:cubicBezTo>
                  <a:cubicBezTo>
                    <a:pt x="1716812" y="303277"/>
                    <a:pt x="1773950" y="305817"/>
                    <a:pt x="1831087" y="307087"/>
                  </a:cubicBezTo>
                  <a:cubicBezTo>
                    <a:pt x="1851844" y="307087"/>
                    <a:pt x="1869624" y="305817"/>
                    <a:pt x="1889944" y="305817"/>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93" name="Google Shape;1393;p101"/>
          <p:cNvSpPr txBox="1"/>
          <p:nvPr/>
        </p:nvSpPr>
        <p:spPr>
          <a:xfrm>
            <a:off x="3900699" y="5110148"/>
            <a:ext cx="6130976" cy="303225"/>
          </a:xfrm>
          <a:prstGeom prst="rect">
            <a:avLst/>
          </a:prstGeom>
          <a:noFill/>
          <a:ln>
            <a:noFill/>
          </a:ln>
        </p:spPr>
        <p:txBody>
          <a:bodyPr anchorCtr="0" anchor="t" bIns="45700" lIns="91425" spcFirstLastPara="1" rIns="91425" wrap="square" tIns="45700">
            <a:spAutoFit/>
          </a:bodyPr>
          <a:lstStyle/>
          <a:p>
            <a:pPr indent="0" lvl="0" marL="0" marR="0" rtl="0" algn="ctr">
              <a:lnSpc>
                <a:spcPct val="154727"/>
              </a:lnSpc>
              <a:spcBef>
                <a:spcPts val="0"/>
              </a:spcBef>
              <a:spcAft>
                <a:spcPts val="0"/>
              </a:spcAft>
              <a:buNone/>
            </a:pPr>
            <a:r>
              <a:rPr b="0" i="0" lang="es-CO" sz="1100" u="none" cap="none" strike="noStrike">
                <a:solidFill>
                  <a:srgbClr val="2A2B39"/>
                </a:solidFill>
                <a:latin typeface="Arial"/>
                <a:ea typeface="Arial"/>
                <a:cs typeface="Arial"/>
                <a:sym typeface="Arial"/>
              </a:rPr>
              <a:t>Producto / Salidas no conformes</a:t>
            </a:r>
            <a:endParaRPr b="0" i="0" sz="1100" u="none" cap="none" strike="noStrike">
              <a:solidFill>
                <a:srgbClr val="2A2B39"/>
              </a:solidFill>
              <a:latin typeface="Arial"/>
              <a:ea typeface="Arial"/>
              <a:cs typeface="Arial"/>
              <a:sym typeface="Arial"/>
            </a:endParaRPr>
          </a:p>
        </p:txBody>
      </p:sp>
      <p:grpSp>
        <p:nvGrpSpPr>
          <p:cNvPr id="1394" name="Google Shape;1394;p101"/>
          <p:cNvGrpSpPr/>
          <p:nvPr/>
        </p:nvGrpSpPr>
        <p:grpSpPr>
          <a:xfrm>
            <a:off x="5750086" y="5672757"/>
            <a:ext cx="2460560" cy="409723"/>
            <a:chOff x="-3810" y="0"/>
            <a:chExt cx="1950904" cy="351537"/>
          </a:xfrm>
        </p:grpSpPr>
        <p:sp>
          <p:nvSpPr>
            <p:cNvPr id="1395" name="Google Shape;1395;p101"/>
            <p:cNvSpPr/>
            <p:nvPr/>
          </p:nvSpPr>
          <p:spPr>
            <a:xfrm>
              <a:off x="38100" y="44450"/>
              <a:ext cx="1908994" cy="307087"/>
            </a:xfrm>
            <a:custGeom>
              <a:rect b="b" l="l" r="r" t="t"/>
              <a:pathLst>
                <a:path extrusionOk="0" h="307087" w="1908994">
                  <a:moveTo>
                    <a:pt x="2540" y="276607"/>
                  </a:moveTo>
                  <a:cubicBezTo>
                    <a:pt x="0" y="285497"/>
                    <a:pt x="5080" y="291847"/>
                    <a:pt x="15057" y="293117"/>
                  </a:cubicBezTo>
                  <a:cubicBezTo>
                    <a:pt x="26484" y="294387"/>
                    <a:pt x="36484" y="294387"/>
                    <a:pt x="47911" y="294387"/>
                  </a:cubicBezTo>
                  <a:cubicBezTo>
                    <a:pt x="93621" y="295657"/>
                    <a:pt x="139331" y="295657"/>
                    <a:pt x="186470" y="296927"/>
                  </a:cubicBezTo>
                  <a:cubicBezTo>
                    <a:pt x="212181" y="298197"/>
                    <a:pt x="237893" y="299467"/>
                    <a:pt x="262177" y="300737"/>
                  </a:cubicBezTo>
                  <a:cubicBezTo>
                    <a:pt x="305030" y="302007"/>
                    <a:pt x="346455" y="302007"/>
                    <a:pt x="389308" y="303277"/>
                  </a:cubicBezTo>
                  <a:cubicBezTo>
                    <a:pt x="406449" y="303277"/>
                    <a:pt x="422162" y="303277"/>
                    <a:pt x="439303" y="302007"/>
                  </a:cubicBezTo>
                  <a:cubicBezTo>
                    <a:pt x="446445" y="302007"/>
                    <a:pt x="455016" y="300737"/>
                    <a:pt x="462158" y="300737"/>
                  </a:cubicBezTo>
                  <a:cubicBezTo>
                    <a:pt x="490727" y="302007"/>
                    <a:pt x="1062102" y="293117"/>
                    <a:pt x="1090671" y="294387"/>
                  </a:cubicBezTo>
                  <a:cubicBezTo>
                    <a:pt x="1130667" y="295657"/>
                    <a:pt x="1240657" y="295657"/>
                    <a:pt x="1280653" y="295657"/>
                  </a:cubicBezTo>
                  <a:cubicBezTo>
                    <a:pt x="1296366" y="295657"/>
                    <a:pt x="1310651" y="294387"/>
                    <a:pt x="1326363" y="294387"/>
                  </a:cubicBezTo>
                  <a:lnTo>
                    <a:pt x="1403499" y="298197"/>
                  </a:lnTo>
                  <a:cubicBezTo>
                    <a:pt x="1459208" y="300737"/>
                    <a:pt x="1513489" y="298197"/>
                    <a:pt x="1569198" y="302007"/>
                  </a:cubicBezTo>
                  <a:cubicBezTo>
                    <a:pt x="1662046" y="307087"/>
                    <a:pt x="1756323" y="300737"/>
                    <a:pt x="1844224" y="305817"/>
                  </a:cubicBezTo>
                  <a:cubicBezTo>
                    <a:pt x="1864544" y="307087"/>
                    <a:pt x="1884864" y="305817"/>
                    <a:pt x="1907724" y="305817"/>
                  </a:cubicBezTo>
                  <a:lnTo>
                    <a:pt x="1907724" y="246127"/>
                  </a:lnTo>
                  <a:cubicBezTo>
                    <a:pt x="1906454" y="212847"/>
                    <a:pt x="1905184" y="204841"/>
                    <a:pt x="1905184" y="196334"/>
                  </a:cubicBezTo>
                  <a:cubicBezTo>
                    <a:pt x="1905184" y="186493"/>
                    <a:pt x="1908994" y="176486"/>
                    <a:pt x="1902644" y="166645"/>
                  </a:cubicBezTo>
                  <a:cubicBezTo>
                    <a:pt x="1895024" y="160140"/>
                    <a:pt x="1883594" y="31875"/>
                    <a:pt x="1883594" y="25370"/>
                  </a:cubicBezTo>
                  <a:cubicBezTo>
                    <a:pt x="1881054" y="20866"/>
                    <a:pt x="1879784" y="16196"/>
                    <a:pt x="1877244" y="11693"/>
                  </a:cubicBezTo>
                  <a:cubicBezTo>
                    <a:pt x="1877244" y="10358"/>
                    <a:pt x="1875974" y="9024"/>
                    <a:pt x="1874704" y="6350"/>
                  </a:cubicBezTo>
                  <a:cubicBezTo>
                    <a:pt x="1864544" y="3810"/>
                    <a:pt x="1855654" y="2540"/>
                    <a:pt x="1845494" y="1270"/>
                  </a:cubicBezTo>
                  <a:cubicBezTo>
                    <a:pt x="1837874" y="0"/>
                    <a:pt x="1830254" y="1270"/>
                    <a:pt x="1823904" y="1270"/>
                  </a:cubicBezTo>
                  <a:lnTo>
                    <a:pt x="7915" y="6350"/>
                  </a:lnTo>
                  <a:lnTo>
                    <a:pt x="2540" y="276607"/>
                  </a:lnTo>
                  <a:close/>
                </a:path>
              </a:pathLst>
            </a:custGeom>
            <a:solidFill>
              <a:srgbClr val="FFDA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6" name="Google Shape;1396;p101"/>
            <p:cNvSpPr/>
            <p:nvPr/>
          </p:nvSpPr>
          <p:spPr>
            <a:xfrm>
              <a:off x="11430" y="16510"/>
              <a:ext cx="1884864" cy="296927"/>
            </a:xfrm>
            <a:custGeom>
              <a:rect b="b" l="l" r="r" t="t"/>
              <a:pathLst>
                <a:path extrusionOk="0" h="296927" w="1884864">
                  <a:moveTo>
                    <a:pt x="1884864" y="296927"/>
                  </a:moveTo>
                  <a:lnTo>
                    <a:pt x="0" y="289307"/>
                  </a:lnTo>
                  <a:lnTo>
                    <a:pt x="0" y="109353"/>
                  </a:lnTo>
                  <a:lnTo>
                    <a:pt x="7620" y="20320"/>
                  </a:lnTo>
                  <a:lnTo>
                    <a:pt x="938786" y="0"/>
                  </a:lnTo>
                  <a:lnTo>
                    <a:pt x="1863274" y="8890"/>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7" name="Google Shape;1397;p101"/>
            <p:cNvSpPr/>
            <p:nvPr/>
          </p:nvSpPr>
          <p:spPr>
            <a:xfrm>
              <a:off x="-3810" y="0"/>
              <a:ext cx="1914074" cy="323597"/>
            </a:xfrm>
            <a:custGeom>
              <a:rect b="b" l="l" r="r" t="t"/>
              <a:pathLst>
                <a:path extrusionOk="0" h="323597" w="1914074">
                  <a:moveTo>
                    <a:pt x="1879784" y="21590"/>
                  </a:moveTo>
                  <a:cubicBezTo>
                    <a:pt x="1881054" y="34290"/>
                    <a:pt x="1881054" y="44450"/>
                    <a:pt x="1882324" y="52306"/>
                  </a:cubicBezTo>
                  <a:cubicBezTo>
                    <a:pt x="1884864" y="56810"/>
                    <a:pt x="1886134" y="61480"/>
                    <a:pt x="1888674" y="65983"/>
                  </a:cubicBezTo>
                  <a:cubicBezTo>
                    <a:pt x="1888674" y="72488"/>
                    <a:pt x="1901374" y="200754"/>
                    <a:pt x="1907724" y="207259"/>
                  </a:cubicBezTo>
                  <a:cubicBezTo>
                    <a:pt x="1914074" y="217099"/>
                    <a:pt x="1910264" y="227107"/>
                    <a:pt x="1910264" y="236948"/>
                  </a:cubicBezTo>
                  <a:cubicBezTo>
                    <a:pt x="1910264" y="245621"/>
                    <a:pt x="1911534" y="253627"/>
                    <a:pt x="1912804" y="262637"/>
                  </a:cubicBezTo>
                  <a:lnTo>
                    <a:pt x="1912804" y="322327"/>
                  </a:lnTo>
                  <a:cubicBezTo>
                    <a:pt x="1889944" y="322327"/>
                    <a:pt x="1869624" y="323597"/>
                    <a:pt x="1849304" y="322327"/>
                  </a:cubicBezTo>
                  <a:cubicBezTo>
                    <a:pt x="1756808" y="317247"/>
                    <a:pt x="1662532" y="323597"/>
                    <a:pt x="1569683" y="318517"/>
                  </a:cubicBezTo>
                  <a:cubicBezTo>
                    <a:pt x="1513974" y="314707"/>
                    <a:pt x="1459693" y="317247"/>
                    <a:pt x="1403984" y="314707"/>
                  </a:cubicBezTo>
                  <a:lnTo>
                    <a:pt x="1326849" y="310897"/>
                  </a:lnTo>
                  <a:cubicBezTo>
                    <a:pt x="1311136" y="310897"/>
                    <a:pt x="1296851" y="312167"/>
                    <a:pt x="1281139" y="312167"/>
                  </a:cubicBezTo>
                  <a:cubicBezTo>
                    <a:pt x="1241142" y="310897"/>
                    <a:pt x="1131152" y="312167"/>
                    <a:pt x="1091156" y="310897"/>
                  </a:cubicBezTo>
                  <a:cubicBezTo>
                    <a:pt x="1062588" y="309627"/>
                    <a:pt x="491212" y="318517"/>
                    <a:pt x="462643" y="317247"/>
                  </a:cubicBezTo>
                  <a:cubicBezTo>
                    <a:pt x="455501" y="317247"/>
                    <a:pt x="446931" y="318517"/>
                    <a:pt x="439788" y="318517"/>
                  </a:cubicBezTo>
                  <a:cubicBezTo>
                    <a:pt x="422647" y="318517"/>
                    <a:pt x="406934" y="319787"/>
                    <a:pt x="389793" y="319787"/>
                  </a:cubicBezTo>
                  <a:cubicBezTo>
                    <a:pt x="346940" y="319787"/>
                    <a:pt x="305515" y="318517"/>
                    <a:pt x="262662" y="317247"/>
                  </a:cubicBezTo>
                  <a:cubicBezTo>
                    <a:pt x="236950" y="315977"/>
                    <a:pt x="211238" y="314707"/>
                    <a:pt x="186955" y="313437"/>
                  </a:cubicBezTo>
                  <a:cubicBezTo>
                    <a:pt x="141245" y="312167"/>
                    <a:pt x="95535" y="310897"/>
                    <a:pt x="48396" y="310897"/>
                  </a:cubicBezTo>
                  <a:cubicBezTo>
                    <a:pt x="38100" y="310897"/>
                    <a:pt x="29210" y="310897"/>
                    <a:pt x="19050" y="309627"/>
                  </a:cubicBezTo>
                  <a:cubicBezTo>
                    <a:pt x="10160" y="308357"/>
                    <a:pt x="5080" y="302007"/>
                    <a:pt x="7620" y="293117"/>
                  </a:cubicBezTo>
                  <a:cubicBezTo>
                    <a:pt x="16510" y="261967"/>
                    <a:pt x="12700" y="257797"/>
                    <a:pt x="11430" y="253461"/>
                  </a:cubicBezTo>
                  <a:cubicBezTo>
                    <a:pt x="10160" y="244621"/>
                    <a:pt x="6350" y="235947"/>
                    <a:pt x="7620" y="227107"/>
                  </a:cubicBezTo>
                  <a:cubicBezTo>
                    <a:pt x="5080" y="216099"/>
                    <a:pt x="0" y="79827"/>
                    <a:pt x="7620" y="68652"/>
                  </a:cubicBezTo>
                  <a:cubicBezTo>
                    <a:pt x="8890" y="66484"/>
                    <a:pt x="7620" y="64149"/>
                    <a:pt x="8890" y="61980"/>
                  </a:cubicBezTo>
                  <a:cubicBezTo>
                    <a:pt x="10160" y="58478"/>
                    <a:pt x="12700" y="54641"/>
                    <a:pt x="13970" y="44450"/>
                  </a:cubicBezTo>
                  <a:cubicBezTo>
                    <a:pt x="13970" y="41910"/>
                    <a:pt x="15240" y="39370"/>
                    <a:pt x="16510" y="38100"/>
                  </a:cubicBezTo>
                  <a:cubicBezTo>
                    <a:pt x="38100" y="35560"/>
                    <a:pt x="59824" y="30480"/>
                    <a:pt x="82679" y="29210"/>
                  </a:cubicBezTo>
                  <a:cubicBezTo>
                    <a:pt x="121247" y="25400"/>
                    <a:pt x="159815" y="22860"/>
                    <a:pt x="199811" y="20320"/>
                  </a:cubicBezTo>
                  <a:cubicBezTo>
                    <a:pt x="226951" y="17780"/>
                    <a:pt x="254091" y="16510"/>
                    <a:pt x="279803" y="13970"/>
                  </a:cubicBezTo>
                  <a:cubicBezTo>
                    <a:pt x="305515" y="11430"/>
                    <a:pt x="332656" y="8890"/>
                    <a:pt x="358367" y="8890"/>
                  </a:cubicBezTo>
                  <a:cubicBezTo>
                    <a:pt x="386936" y="7620"/>
                    <a:pt x="415505" y="10160"/>
                    <a:pt x="444074" y="8890"/>
                  </a:cubicBezTo>
                  <a:cubicBezTo>
                    <a:pt x="479785" y="8890"/>
                    <a:pt x="1126867" y="6350"/>
                    <a:pt x="1162578" y="5080"/>
                  </a:cubicBezTo>
                  <a:cubicBezTo>
                    <a:pt x="1196861" y="3810"/>
                    <a:pt x="1231143" y="2540"/>
                    <a:pt x="1266854" y="2540"/>
                  </a:cubicBezTo>
                  <a:cubicBezTo>
                    <a:pt x="1325420" y="1270"/>
                    <a:pt x="1382558" y="0"/>
                    <a:pt x="1441124" y="0"/>
                  </a:cubicBezTo>
                  <a:cubicBezTo>
                    <a:pt x="1465407" y="0"/>
                    <a:pt x="1491119" y="2540"/>
                    <a:pt x="1515402" y="2540"/>
                  </a:cubicBezTo>
                  <a:cubicBezTo>
                    <a:pt x="1582539" y="3810"/>
                    <a:pt x="1651104" y="5080"/>
                    <a:pt x="1718241" y="7620"/>
                  </a:cubicBezTo>
                  <a:cubicBezTo>
                    <a:pt x="1753952" y="8890"/>
                    <a:pt x="1789663" y="12700"/>
                    <a:pt x="1825374" y="16510"/>
                  </a:cubicBezTo>
                  <a:lnTo>
                    <a:pt x="1849304" y="16510"/>
                  </a:lnTo>
                  <a:cubicBezTo>
                    <a:pt x="1860734" y="17780"/>
                    <a:pt x="1869624" y="20320"/>
                    <a:pt x="1879784" y="21590"/>
                  </a:cubicBezTo>
                  <a:close/>
                  <a:moveTo>
                    <a:pt x="1889944" y="305817"/>
                  </a:moveTo>
                  <a:cubicBezTo>
                    <a:pt x="1891214" y="289307"/>
                    <a:pt x="1892484" y="276607"/>
                    <a:pt x="1892484" y="263907"/>
                  </a:cubicBezTo>
                  <a:cubicBezTo>
                    <a:pt x="1891214" y="252793"/>
                    <a:pt x="1889944" y="243953"/>
                    <a:pt x="1889944" y="234446"/>
                  </a:cubicBezTo>
                  <a:cubicBezTo>
                    <a:pt x="1889944" y="230109"/>
                    <a:pt x="1892484" y="225773"/>
                    <a:pt x="1891214" y="221436"/>
                  </a:cubicBezTo>
                  <a:cubicBezTo>
                    <a:pt x="1891214" y="217433"/>
                    <a:pt x="1889944" y="213263"/>
                    <a:pt x="1888674" y="209260"/>
                  </a:cubicBezTo>
                  <a:cubicBezTo>
                    <a:pt x="1883594" y="203089"/>
                    <a:pt x="1872164" y="75324"/>
                    <a:pt x="1872164" y="69153"/>
                  </a:cubicBezTo>
                  <a:cubicBezTo>
                    <a:pt x="1869624" y="63982"/>
                    <a:pt x="1867084" y="58645"/>
                    <a:pt x="1864544" y="53474"/>
                  </a:cubicBezTo>
                  <a:cubicBezTo>
                    <a:pt x="1863274" y="44450"/>
                    <a:pt x="1862004" y="43180"/>
                    <a:pt x="1845372" y="41910"/>
                  </a:cubicBezTo>
                  <a:cubicBezTo>
                    <a:pt x="1841086" y="41910"/>
                    <a:pt x="1838229" y="41910"/>
                    <a:pt x="1833944" y="40640"/>
                  </a:cubicBezTo>
                  <a:cubicBezTo>
                    <a:pt x="1798233" y="36830"/>
                    <a:pt x="1761094" y="31750"/>
                    <a:pt x="1725383" y="30480"/>
                  </a:cubicBezTo>
                  <a:cubicBezTo>
                    <a:pt x="1638248" y="26670"/>
                    <a:pt x="1549685" y="25400"/>
                    <a:pt x="1462550" y="22860"/>
                  </a:cubicBezTo>
                  <a:lnTo>
                    <a:pt x="1359703" y="22860"/>
                  </a:lnTo>
                  <a:cubicBezTo>
                    <a:pt x="1313993" y="22860"/>
                    <a:pt x="1268283" y="22860"/>
                    <a:pt x="1224001" y="24130"/>
                  </a:cubicBezTo>
                  <a:cubicBezTo>
                    <a:pt x="1185433" y="25400"/>
                    <a:pt x="535494" y="29210"/>
                    <a:pt x="496926" y="29210"/>
                  </a:cubicBezTo>
                  <a:cubicBezTo>
                    <a:pt x="434075" y="29210"/>
                    <a:pt x="371223" y="26670"/>
                    <a:pt x="308372" y="33020"/>
                  </a:cubicBezTo>
                  <a:cubicBezTo>
                    <a:pt x="275518" y="36830"/>
                    <a:pt x="244092" y="36830"/>
                    <a:pt x="212667" y="38100"/>
                  </a:cubicBezTo>
                  <a:cubicBezTo>
                    <a:pt x="158386" y="41910"/>
                    <a:pt x="104105" y="45720"/>
                    <a:pt x="49825" y="50800"/>
                  </a:cubicBezTo>
                  <a:cubicBezTo>
                    <a:pt x="36830" y="50800"/>
                    <a:pt x="34290" y="52140"/>
                    <a:pt x="33020" y="54141"/>
                  </a:cubicBezTo>
                  <a:cubicBezTo>
                    <a:pt x="31750" y="57143"/>
                    <a:pt x="31750" y="60146"/>
                    <a:pt x="30480" y="63148"/>
                  </a:cubicBezTo>
                  <a:cubicBezTo>
                    <a:pt x="29210" y="68152"/>
                    <a:pt x="26670" y="72989"/>
                    <a:pt x="25400" y="77993"/>
                  </a:cubicBezTo>
                  <a:cubicBezTo>
                    <a:pt x="20320" y="83330"/>
                    <a:pt x="26670" y="213764"/>
                    <a:pt x="29210" y="219101"/>
                  </a:cubicBezTo>
                  <a:cubicBezTo>
                    <a:pt x="29210" y="224772"/>
                    <a:pt x="29210" y="230610"/>
                    <a:pt x="30480" y="236281"/>
                  </a:cubicBezTo>
                  <a:cubicBezTo>
                    <a:pt x="30480" y="240451"/>
                    <a:pt x="33020" y="244621"/>
                    <a:pt x="33020" y="248790"/>
                  </a:cubicBezTo>
                  <a:cubicBezTo>
                    <a:pt x="33020" y="253294"/>
                    <a:pt x="33020" y="257797"/>
                    <a:pt x="31750" y="263907"/>
                  </a:cubicBezTo>
                  <a:lnTo>
                    <a:pt x="31750" y="274067"/>
                  </a:lnTo>
                  <a:cubicBezTo>
                    <a:pt x="31750" y="284227"/>
                    <a:pt x="35560" y="288037"/>
                    <a:pt x="44450" y="288037"/>
                  </a:cubicBezTo>
                  <a:cubicBezTo>
                    <a:pt x="62681" y="288037"/>
                    <a:pt x="82679" y="289307"/>
                    <a:pt x="101249" y="289307"/>
                  </a:cubicBezTo>
                  <a:cubicBezTo>
                    <a:pt x="128389" y="289307"/>
                    <a:pt x="156958" y="286767"/>
                    <a:pt x="184098" y="289307"/>
                  </a:cubicBezTo>
                  <a:cubicBezTo>
                    <a:pt x="228380" y="293117"/>
                    <a:pt x="272661" y="295657"/>
                    <a:pt x="316943" y="294387"/>
                  </a:cubicBezTo>
                  <a:cubicBezTo>
                    <a:pt x="345512" y="293117"/>
                    <a:pt x="372652" y="295657"/>
                    <a:pt x="401221" y="295657"/>
                  </a:cubicBezTo>
                  <a:cubicBezTo>
                    <a:pt x="442645" y="295657"/>
                    <a:pt x="484070" y="294387"/>
                    <a:pt x="525495" y="295657"/>
                  </a:cubicBezTo>
                  <a:cubicBezTo>
                    <a:pt x="586918" y="296927"/>
                    <a:pt x="1261140" y="286767"/>
                    <a:pt x="1323992" y="289307"/>
                  </a:cubicBezTo>
                  <a:cubicBezTo>
                    <a:pt x="1351132" y="290577"/>
                    <a:pt x="1378272" y="291848"/>
                    <a:pt x="1403984" y="291848"/>
                  </a:cubicBezTo>
                  <a:cubicBezTo>
                    <a:pt x="1451123" y="294387"/>
                    <a:pt x="1496833" y="290577"/>
                    <a:pt x="1543971" y="294387"/>
                  </a:cubicBezTo>
                  <a:cubicBezTo>
                    <a:pt x="1582539" y="296927"/>
                    <a:pt x="1621107" y="296927"/>
                    <a:pt x="1659675" y="299467"/>
                  </a:cubicBezTo>
                  <a:cubicBezTo>
                    <a:pt x="1716812" y="303277"/>
                    <a:pt x="1773950" y="305817"/>
                    <a:pt x="1831087" y="307087"/>
                  </a:cubicBezTo>
                  <a:cubicBezTo>
                    <a:pt x="1851844" y="307087"/>
                    <a:pt x="1869624" y="305817"/>
                    <a:pt x="1889944" y="305817"/>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98" name="Google Shape;1398;p101"/>
          <p:cNvSpPr txBox="1"/>
          <p:nvPr/>
        </p:nvSpPr>
        <p:spPr>
          <a:xfrm>
            <a:off x="5762166" y="5721422"/>
            <a:ext cx="2521575" cy="200311"/>
          </a:xfrm>
          <a:prstGeom prst="rect">
            <a:avLst/>
          </a:prstGeom>
          <a:noFill/>
          <a:ln>
            <a:noFill/>
          </a:ln>
        </p:spPr>
        <p:txBody>
          <a:bodyPr anchorCtr="0" anchor="t" bIns="0" lIns="0" spcFirstLastPara="1" rIns="0" wrap="square" tIns="0">
            <a:spAutoFit/>
          </a:bodyPr>
          <a:lstStyle/>
          <a:p>
            <a:pPr indent="0" lvl="0" marL="0" marR="0" rtl="0" algn="ctr">
              <a:lnSpc>
                <a:spcPct val="154727"/>
              </a:lnSpc>
              <a:spcBef>
                <a:spcPts val="0"/>
              </a:spcBef>
              <a:spcAft>
                <a:spcPts val="0"/>
              </a:spcAft>
              <a:buNone/>
            </a:pPr>
            <a:r>
              <a:rPr b="0" i="0" lang="es-CO" sz="1100" u="none" cap="none" strike="noStrike">
                <a:solidFill>
                  <a:srgbClr val="2A2B39"/>
                </a:solidFill>
                <a:latin typeface="Arial"/>
                <a:ea typeface="Arial"/>
                <a:cs typeface="Arial"/>
                <a:sym typeface="Arial"/>
              </a:rPr>
              <a:t>Incumplimiento Legal</a:t>
            </a:r>
            <a:endParaRPr b="0" i="0" sz="1100" u="none" cap="none" strike="noStrike">
              <a:solidFill>
                <a:srgbClr val="2A2B39"/>
              </a:solidFill>
              <a:latin typeface="Arial"/>
              <a:ea typeface="Arial"/>
              <a:cs typeface="Arial"/>
              <a:sym typeface="Arial"/>
            </a:endParaRPr>
          </a:p>
        </p:txBody>
      </p:sp>
      <p:grpSp>
        <p:nvGrpSpPr>
          <p:cNvPr id="1399" name="Google Shape;1399;p101"/>
          <p:cNvGrpSpPr/>
          <p:nvPr/>
        </p:nvGrpSpPr>
        <p:grpSpPr>
          <a:xfrm>
            <a:off x="8814904" y="2231153"/>
            <a:ext cx="3240507" cy="576533"/>
            <a:chOff x="-3810" y="0"/>
            <a:chExt cx="3563021" cy="660840"/>
          </a:xfrm>
        </p:grpSpPr>
        <p:sp>
          <p:nvSpPr>
            <p:cNvPr id="1400" name="Google Shape;1400;p101"/>
            <p:cNvSpPr/>
            <p:nvPr/>
          </p:nvSpPr>
          <p:spPr>
            <a:xfrm>
              <a:off x="38100" y="44450"/>
              <a:ext cx="3521111" cy="616390"/>
            </a:xfrm>
            <a:custGeom>
              <a:rect b="b" l="l" r="r" t="t"/>
              <a:pathLst>
                <a:path extrusionOk="0" h="616390" w="3521111">
                  <a:moveTo>
                    <a:pt x="2540" y="585910"/>
                  </a:moveTo>
                  <a:cubicBezTo>
                    <a:pt x="0" y="594800"/>
                    <a:pt x="5080" y="601150"/>
                    <a:pt x="23837" y="602420"/>
                  </a:cubicBezTo>
                  <a:cubicBezTo>
                    <a:pt x="45503" y="603690"/>
                    <a:pt x="64461" y="603690"/>
                    <a:pt x="86127" y="603690"/>
                  </a:cubicBezTo>
                  <a:cubicBezTo>
                    <a:pt x="172792" y="604960"/>
                    <a:pt x="259457" y="604960"/>
                    <a:pt x="348830" y="606230"/>
                  </a:cubicBezTo>
                  <a:cubicBezTo>
                    <a:pt x="397578" y="607500"/>
                    <a:pt x="446327" y="608770"/>
                    <a:pt x="492368" y="610040"/>
                  </a:cubicBezTo>
                  <a:cubicBezTo>
                    <a:pt x="573616" y="611310"/>
                    <a:pt x="652156" y="611310"/>
                    <a:pt x="733404" y="612580"/>
                  </a:cubicBezTo>
                  <a:cubicBezTo>
                    <a:pt x="765903" y="612580"/>
                    <a:pt x="795694" y="612580"/>
                    <a:pt x="828194" y="611310"/>
                  </a:cubicBezTo>
                  <a:cubicBezTo>
                    <a:pt x="841735" y="611310"/>
                    <a:pt x="857985" y="610040"/>
                    <a:pt x="871526" y="610040"/>
                  </a:cubicBezTo>
                  <a:cubicBezTo>
                    <a:pt x="925691" y="611310"/>
                    <a:pt x="2009000" y="602420"/>
                    <a:pt x="2063165" y="603690"/>
                  </a:cubicBezTo>
                  <a:cubicBezTo>
                    <a:pt x="2138996" y="604960"/>
                    <a:pt x="2347533" y="604960"/>
                    <a:pt x="2423365" y="604960"/>
                  </a:cubicBezTo>
                  <a:cubicBezTo>
                    <a:pt x="2453156" y="604960"/>
                    <a:pt x="2480239" y="603690"/>
                    <a:pt x="2510030" y="603690"/>
                  </a:cubicBezTo>
                  <a:lnTo>
                    <a:pt x="2656276" y="607500"/>
                  </a:lnTo>
                  <a:cubicBezTo>
                    <a:pt x="2761899" y="610040"/>
                    <a:pt x="2864813" y="607500"/>
                    <a:pt x="2970436" y="611310"/>
                  </a:cubicBezTo>
                  <a:cubicBezTo>
                    <a:pt x="3146473" y="616390"/>
                    <a:pt x="3325219" y="610040"/>
                    <a:pt x="3456341" y="615120"/>
                  </a:cubicBezTo>
                  <a:cubicBezTo>
                    <a:pt x="3476661" y="616390"/>
                    <a:pt x="3496982" y="615120"/>
                    <a:pt x="3519841" y="615120"/>
                  </a:cubicBezTo>
                  <a:lnTo>
                    <a:pt x="3519841" y="555430"/>
                  </a:lnTo>
                  <a:cubicBezTo>
                    <a:pt x="3518571" y="515141"/>
                    <a:pt x="3517302" y="495348"/>
                    <a:pt x="3517302" y="474319"/>
                  </a:cubicBezTo>
                  <a:cubicBezTo>
                    <a:pt x="3517302" y="449990"/>
                    <a:pt x="3521111" y="425250"/>
                    <a:pt x="3514761" y="400921"/>
                  </a:cubicBezTo>
                  <a:cubicBezTo>
                    <a:pt x="3507141" y="384840"/>
                    <a:pt x="3495711" y="67747"/>
                    <a:pt x="3495711" y="51665"/>
                  </a:cubicBezTo>
                  <a:cubicBezTo>
                    <a:pt x="3493171" y="40532"/>
                    <a:pt x="3491902" y="28986"/>
                    <a:pt x="3489361" y="17853"/>
                  </a:cubicBezTo>
                  <a:cubicBezTo>
                    <a:pt x="3489361" y="14554"/>
                    <a:pt x="3488091" y="11255"/>
                    <a:pt x="3486821" y="6350"/>
                  </a:cubicBezTo>
                  <a:cubicBezTo>
                    <a:pt x="3476661" y="3810"/>
                    <a:pt x="3467771" y="2540"/>
                    <a:pt x="3457611" y="1270"/>
                  </a:cubicBezTo>
                  <a:cubicBezTo>
                    <a:pt x="3449991" y="0"/>
                    <a:pt x="3442371" y="1270"/>
                    <a:pt x="3436021" y="1270"/>
                  </a:cubicBezTo>
                  <a:lnTo>
                    <a:pt x="10296" y="6350"/>
                  </a:lnTo>
                  <a:lnTo>
                    <a:pt x="2540" y="585910"/>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1" name="Google Shape;1401;p101"/>
            <p:cNvSpPr/>
            <p:nvPr/>
          </p:nvSpPr>
          <p:spPr>
            <a:xfrm>
              <a:off x="11430" y="16510"/>
              <a:ext cx="3496981" cy="606230"/>
            </a:xfrm>
            <a:custGeom>
              <a:rect b="b" l="l" r="r" t="t"/>
              <a:pathLst>
                <a:path extrusionOk="0" h="606230" w="3496981">
                  <a:moveTo>
                    <a:pt x="3496981" y="606230"/>
                  </a:moveTo>
                  <a:lnTo>
                    <a:pt x="0" y="598610"/>
                  </a:lnTo>
                  <a:lnTo>
                    <a:pt x="0" y="218153"/>
                  </a:lnTo>
                  <a:lnTo>
                    <a:pt x="7620" y="20320"/>
                  </a:lnTo>
                  <a:lnTo>
                    <a:pt x="1751301" y="0"/>
                  </a:lnTo>
                  <a:lnTo>
                    <a:pt x="3475392" y="8890"/>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2" name="Google Shape;1402;p101"/>
            <p:cNvSpPr/>
            <p:nvPr/>
          </p:nvSpPr>
          <p:spPr>
            <a:xfrm>
              <a:off x="-3810" y="0"/>
              <a:ext cx="3526192" cy="632900"/>
            </a:xfrm>
            <a:custGeom>
              <a:rect b="b" l="l" r="r" t="t"/>
              <a:pathLst>
                <a:path extrusionOk="0" h="632900" w="3526192">
                  <a:moveTo>
                    <a:pt x="3491901" y="21590"/>
                  </a:moveTo>
                  <a:cubicBezTo>
                    <a:pt x="3493171" y="34290"/>
                    <a:pt x="3493171" y="44450"/>
                    <a:pt x="3494442" y="52819"/>
                  </a:cubicBezTo>
                  <a:cubicBezTo>
                    <a:pt x="3496981" y="63952"/>
                    <a:pt x="3498251" y="75498"/>
                    <a:pt x="3500792" y="86631"/>
                  </a:cubicBezTo>
                  <a:cubicBezTo>
                    <a:pt x="3500792" y="102713"/>
                    <a:pt x="3513492" y="419806"/>
                    <a:pt x="3519842" y="435887"/>
                  </a:cubicBezTo>
                  <a:cubicBezTo>
                    <a:pt x="3526192" y="460216"/>
                    <a:pt x="3522381" y="484956"/>
                    <a:pt x="3522381" y="509285"/>
                  </a:cubicBezTo>
                  <a:cubicBezTo>
                    <a:pt x="3522381" y="530727"/>
                    <a:pt x="3523651" y="550519"/>
                    <a:pt x="3524921" y="571940"/>
                  </a:cubicBezTo>
                  <a:lnTo>
                    <a:pt x="3524921" y="631630"/>
                  </a:lnTo>
                  <a:cubicBezTo>
                    <a:pt x="3502062" y="631630"/>
                    <a:pt x="3481742" y="632900"/>
                    <a:pt x="3461421" y="631630"/>
                  </a:cubicBezTo>
                  <a:cubicBezTo>
                    <a:pt x="3288589" y="626550"/>
                    <a:pt x="3109843" y="632900"/>
                    <a:pt x="2933806" y="627820"/>
                  </a:cubicBezTo>
                  <a:cubicBezTo>
                    <a:pt x="2828183" y="624010"/>
                    <a:pt x="2725269" y="626550"/>
                    <a:pt x="2619646" y="624010"/>
                  </a:cubicBezTo>
                  <a:lnTo>
                    <a:pt x="2473400" y="620200"/>
                  </a:lnTo>
                  <a:cubicBezTo>
                    <a:pt x="2443609" y="620200"/>
                    <a:pt x="2416526" y="621470"/>
                    <a:pt x="2386735" y="621470"/>
                  </a:cubicBezTo>
                  <a:cubicBezTo>
                    <a:pt x="2310903" y="620200"/>
                    <a:pt x="2102367" y="621470"/>
                    <a:pt x="2026535" y="620200"/>
                  </a:cubicBezTo>
                  <a:cubicBezTo>
                    <a:pt x="1972370" y="618930"/>
                    <a:pt x="889061" y="627820"/>
                    <a:pt x="834896" y="626550"/>
                  </a:cubicBezTo>
                  <a:cubicBezTo>
                    <a:pt x="821355" y="626550"/>
                    <a:pt x="805105" y="627820"/>
                    <a:pt x="791564" y="627820"/>
                  </a:cubicBezTo>
                  <a:cubicBezTo>
                    <a:pt x="759064" y="627820"/>
                    <a:pt x="729273" y="629090"/>
                    <a:pt x="696774" y="629090"/>
                  </a:cubicBezTo>
                  <a:cubicBezTo>
                    <a:pt x="615526" y="629090"/>
                    <a:pt x="536986" y="627820"/>
                    <a:pt x="455738" y="626550"/>
                  </a:cubicBezTo>
                  <a:cubicBezTo>
                    <a:pt x="406989" y="625280"/>
                    <a:pt x="358240" y="624010"/>
                    <a:pt x="312200" y="622740"/>
                  </a:cubicBezTo>
                  <a:cubicBezTo>
                    <a:pt x="225535" y="621470"/>
                    <a:pt x="138870" y="620200"/>
                    <a:pt x="49498" y="620200"/>
                  </a:cubicBezTo>
                  <a:cubicBezTo>
                    <a:pt x="38100" y="620200"/>
                    <a:pt x="29210" y="620200"/>
                    <a:pt x="19050" y="618930"/>
                  </a:cubicBezTo>
                  <a:cubicBezTo>
                    <a:pt x="10160" y="617660"/>
                    <a:pt x="5080" y="611310"/>
                    <a:pt x="7620" y="602420"/>
                  </a:cubicBezTo>
                  <a:cubicBezTo>
                    <a:pt x="16510" y="571136"/>
                    <a:pt x="12700" y="560828"/>
                    <a:pt x="11430" y="550107"/>
                  </a:cubicBezTo>
                  <a:cubicBezTo>
                    <a:pt x="10160" y="528253"/>
                    <a:pt x="6350" y="506811"/>
                    <a:pt x="7620" y="484956"/>
                  </a:cubicBezTo>
                  <a:cubicBezTo>
                    <a:pt x="5080" y="457742"/>
                    <a:pt x="0" y="120856"/>
                    <a:pt x="7620" y="93229"/>
                  </a:cubicBezTo>
                  <a:cubicBezTo>
                    <a:pt x="8890" y="87868"/>
                    <a:pt x="7620" y="82096"/>
                    <a:pt x="8890" y="76735"/>
                  </a:cubicBezTo>
                  <a:cubicBezTo>
                    <a:pt x="10160" y="68076"/>
                    <a:pt x="12700" y="58592"/>
                    <a:pt x="13970" y="44450"/>
                  </a:cubicBezTo>
                  <a:cubicBezTo>
                    <a:pt x="13970" y="41910"/>
                    <a:pt x="15240" y="39370"/>
                    <a:pt x="16510" y="38100"/>
                  </a:cubicBezTo>
                  <a:cubicBezTo>
                    <a:pt x="38100" y="35560"/>
                    <a:pt x="71164" y="30480"/>
                    <a:pt x="114496" y="29210"/>
                  </a:cubicBezTo>
                  <a:cubicBezTo>
                    <a:pt x="187619" y="25400"/>
                    <a:pt x="260743" y="22860"/>
                    <a:pt x="336574" y="20320"/>
                  </a:cubicBezTo>
                  <a:cubicBezTo>
                    <a:pt x="388031" y="17780"/>
                    <a:pt x="439488" y="16510"/>
                    <a:pt x="488237" y="13970"/>
                  </a:cubicBezTo>
                  <a:cubicBezTo>
                    <a:pt x="536986" y="11430"/>
                    <a:pt x="588443" y="8890"/>
                    <a:pt x="637192" y="8890"/>
                  </a:cubicBezTo>
                  <a:cubicBezTo>
                    <a:pt x="691358" y="7620"/>
                    <a:pt x="745523" y="10160"/>
                    <a:pt x="799689" y="8890"/>
                  </a:cubicBezTo>
                  <a:cubicBezTo>
                    <a:pt x="867395" y="8890"/>
                    <a:pt x="2094242" y="6350"/>
                    <a:pt x="2161949" y="5080"/>
                  </a:cubicBezTo>
                  <a:cubicBezTo>
                    <a:pt x="2226947" y="3810"/>
                    <a:pt x="2291946" y="2540"/>
                    <a:pt x="2359652" y="2540"/>
                  </a:cubicBezTo>
                  <a:cubicBezTo>
                    <a:pt x="2470692" y="1270"/>
                    <a:pt x="2579022" y="0"/>
                    <a:pt x="2690061" y="0"/>
                  </a:cubicBezTo>
                  <a:cubicBezTo>
                    <a:pt x="2736102" y="0"/>
                    <a:pt x="2784851" y="2540"/>
                    <a:pt x="2830891" y="2540"/>
                  </a:cubicBezTo>
                  <a:cubicBezTo>
                    <a:pt x="2958180" y="3810"/>
                    <a:pt x="3088177" y="5080"/>
                    <a:pt x="3215466" y="7620"/>
                  </a:cubicBezTo>
                  <a:cubicBezTo>
                    <a:pt x="3283173" y="8890"/>
                    <a:pt x="3350879" y="12700"/>
                    <a:pt x="3418586" y="16510"/>
                  </a:cubicBezTo>
                  <a:lnTo>
                    <a:pt x="3461421" y="16510"/>
                  </a:lnTo>
                  <a:cubicBezTo>
                    <a:pt x="3472851" y="17780"/>
                    <a:pt x="3481742" y="20320"/>
                    <a:pt x="3491901" y="21590"/>
                  </a:cubicBezTo>
                  <a:close/>
                  <a:moveTo>
                    <a:pt x="3502062" y="615120"/>
                  </a:moveTo>
                  <a:cubicBezTo>
                    <a:pt x="3503331" y="598610"/>
                    <a:pt x="3504601" y="585910"/>
                    <a:pt x="3504601" y="573210"/>
                  </a:cubicBezTo>
                  <a:cubicBezTo>
                    <a:pt x="3503331" y="548458"/>
                    <a:pt x="3502062" y="526603"/>
                    <a:pt x="3502062" y="503100"/>
                  </a:cubicBezTo>
                  <a:cubicBezTo>
                    <a:pt x="3502062" y="492379"/>
                    <a:pt x="3504601" y="481658"/>
                    <a:pt x="3503331" y="470937"/>
                  </a:cubicBezTo>
                  <a:cubicBezTo>
                    <a:pt x="3503331" y="461040"/>
                    <a:pt x="3502062" y="450732"/>
                    <a:pt x="3500792" y="440835"/>
                  </a:cubicBezTo>
                  <a:cubicBezTo>
                    <a:pt x="3495712" y="425579"/>
                    <a:pt x="3484281" y="109723"/>
                    <a:pt x="3484281" y="94466"/>
                  </a:cubicBezTo>
                  <a:cubicBezTo>
                    <a:pt x="3481742" y="81683"/>
                    <a:pt x="3479201" y="68488"/>
                    <a:pt x="3476662" y="55705"/>
                  </a:cubicBezTo>
                  <a:cubicBezTo>
                    <a:pt x="3475392" y="44450"/>
                    <a:pt x="3474121" y="43180"/>
                    <a:pt x="3456502" y="41910"/>
                  </a:cubicBezTo>
                  <a:cubicBezTo>
                    <a:pt x="3448377" y="41910"/>
                    <a:pt x="3442961" y="41910"/>
                    <a:pt x="3434836" y="40640"/>
                  </a:cubicBezTo>
                  <a:cubicBezTo>
                    <a:pt x="3367129" y="36830"/>
                    <a:pt x="3296714" y="31750"/>
                    <a:pt x="3229007" y="30480"/>
                  </a:cubicBezTo>
                  <a:cubicBezTo>
                    <a:pt x="3063803" y="26670"/>
                    <a:pt x="2895890" y="25400"/>
                    <a:pt x="2730685" y="22860"/>
                  </a:cubicBezTo>
                  <a:lnTo>
                    <a:pt x="2535690" y="22860"/>
                  </a:lnTo>
                  <a:cubicBezTo>
                    <a:pt x="2449025" y="22860"/>
                    <a:pt x="2362361" y="22860"/>
                    <a:pt x="2278404" y="24130"/>
                  </a:cubicBezTo>
                  <a:cubicBezTo>
                    <a:pt x="2205281" y="25400"/>
                    <a:pt x="973018" y="29210"/>
                    <a:pt x="899894" y="29210"/>
                  </a:cubicBezTo>
                  <a:cubicBezTo>
                    <a:pt x="780731" y="29210"/>
                    <a:pt x="661567" y="26670"/>
                    <a:pt x="542403" y="33020"/>
                  </a:cubicBezTo>
                  <a:cubicBezTo>
                    <a:pt x="480113" y="36830"/>
                    <a:pt x="420531" y="36830"/>
                    <a:pt x="360949" y="38100"/>
                  </a:cubicBezTo>
                  <a:cubicBezTo>
                    <a:pt x="258034" y="41910"/>
                    <a:pt x="155120" y="45720"/>
                    <a:pt x="52206" y="50800"/>
                  </a:cubicBezTo>
                  <a:cubicBezTo>
                    <a:pt x="36830" y="50800"/>
                    <a:pt x="34290" y="52407"/>
                    <a:pt x="33020" y="57355"/>
                  </a:cubicBezTo>
                  <a:cubicBezTo>
                    <a:pt x="31750" y="64777"/>
                    <a:pt x="31750" y="72199"/>
                    <a:pt x="30480" y="79621"/>
                  </a:cubicBezTo>
                  <a:cubicBezTo>
                    <a:pt x="29210" y="91992"/>
                    <a:pt x="26670" y="103950"/>
                    <a:pt x="25400" y="116320"/>
                  </a:cubicBezTo>
                  <a:cubicBezTo>
                    <a:pt x="20320" y="129515"/>
                    <a:pt x="26670" y="451969"/>
                    <a:pt x="29210" y="465164"/>
                  </a:cubicBezTo>
                  <a:cubicBezTo>
                    <a:pt x="29210" y="479184"/>
                    <a:pt x="29210" y="493616"/>
                    <a:pt x="30480" y="507635"/>
                  </a:cubicBezTo>
                  <a:cubicBezTo>
                    <a:pt x="30480" y="517944"/>
                    <a:pt x="33020" y="528253"/>
                    <a:pt x="33020" y="538561"/>
                  </a:cubicBezTo>
                  <a:cubicBezTo>
                    <a:pt x="33020" y="549695"/>
                    <a:pt x="33020" y="560828"/>
                    <a:pt x="31750" y="573210"/>
                  </a:cubicBezTo>
                  <a:lnTo>
                    <a:pt x="31750" y="583370"/>
                  </a:lnTo>
                  <a:cubicBezTo>
                    <a:pt x="31750" y="593530"/>
                    <a:pt x="35560" y="597340"/>
                    <a:pt x="44450" y="597340"/>
                  </a:cubicBezTo>
                  <a:cubicBezTo>
                    <a:pt x="76580" y="597340"/>
                    <a:pt x="114496" y="598610"/>
                    <a:pt x="149704" y="598610"/>
                  </a:cubicBezTo>
                  <a:cubicBezTo>
                    <a:pt x="201161" y="598610"/>
                    <a:pt x="255326" y="596070"/>
                    <a:pt x="306783" y="598610"/>
                  </a:cubicBezTo>
                  <a:cubicBezTo>
                    <a:pt x="390740" y="602420"/>
                    <a:pt x="474696" y="604960"/>
                    <a:pt x="558652" y="603690"/>
                  </a:cubicBezTo>
                  <a:cubicBezTo>
                    <a:pt x="612818" y="602420"/>
                    <a:pt x="664275" y="604960"/>
                    <a:pt x="718440" y="604960"/>
                  </a:cubicBezTo>
                  <a:cubicBezTo>
                    <a:pt x="796980" y="604960"/>
                    <a:pt x="875520" y="603690"/>
                    <a:pt x="954060" y="604960"/>
                  </a:cubicBezTo>
                  <a:cubicBezTo>
                    <a:pt x="1070516" y="606230"/>
                    <a:pt x="2348819" y="596070"/>
                    <a:pt x="2467983" y="598610"/>
                  </a:cubicBezTo>
                  <a:cubicBezTo>
                    <a:pt x="2519441" y="599880"/>
                    <a:pt x="2570897" y="601150"/>
                    <a:pt x="2619646" y="601150"/>
                  </a:cubicBezTo>
                  <a:cubicBezTo>
                    <a:pt x="2709019" y="603690"/>
                    <a:pt x="2795684" y="599880"/>
                    <a:pt x="2885057" y="603690"/>
                  </a:cubicBezTo>
                  <a:cubicBezTo>
                    <a:pt x="2958180" y="606230"/>
                    <a:pt x="3031303" y="606230"/>
                    <a:pt x="3104427" y="608770"/>
                  </a:cubicBezTo>
                  <a:cubicBezTo>
                    <a:pt x="3212758" y="612580"/>
                    <a:pt x="3321089" y="615120"/>
                    <a:pt x="3429420" y="616390"/>
                  </a:cubicBezTo>
                  <a:cubicBezTo>
                    <a:pt x="3463962" y="616390"/>
                    <a:pt x="3481742" y="615120"/>
                    <a:pt x="3502062" y="615120"/>
                  </a:cubicBezTo>
                  <a:close/>
                </a:path>
              </a:pathLst>
            </a:custGeom>
            <a:solidFill>
              <a:srgbClr val="282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403" name="Google Shape;1403;p101"/>
          <p:cNvSpPr txBox="1"/>
          <p:nvPr/>
        </p:nvSpPr>
        <p:spPr>
          <a:xfrm>
            <a:off x="8781409" y="2256342"/>
            <a:ext cx="3213037"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No conformidades o hallazgos generados por auditorías internas y externas</a:t>
            </a:r>
            <a:endParaRPr b="0" i="0" sz="1100" u="none" cap="none" strike="noStrike">
              <a:solidFill>
                <a:srgbClr val="2A2B39"/>
              </a:solidFill>
              <a:latin typeface="Arial"/>
              <a:ea typeface="Arial"/>
              <a:cs typeface="Arial"/>
              <a:sym typeface="Arial"/>
            </a:endParaRPr>
          </a:p>
        </p:txBody>
      </p:sp>
      <p:grpSp>
        <p:nvGrpSpPr>
          <p:cNvPr id="1404" name="Google Shape;1404;p101"/>
          <p:cNvGrpSpPr/>
          <p:nvPr/>
        </p:nvGrpSpPr>
        <p:grpSpPr>
          <a:xfrm>
            <a:off x="8845485" y="2852192"/>
            <a:ext cx="3240507" cy="576533"/>
            <a:chOff x="-3810" y="0"/>
            <a:chExt cx="3563021" cy="660840"/>
          </a:xfrm>
        </p:grpSpPr>
        <p:sp>
          <p:nvSpPr>
            <p:cNvPr id="1405" name="Google Shape;1405;p101"/>
            <p:cNvSpPr/>
            <p:nvPr/>
          </p:nvSpPr>
          <p:spPr>
            <a:xfrm>
              <a:off x="38100" y="44450"/>
              <a:ext cx="3521111" cy="616390"/>
            </a:xfrm>
            <a:custGeom>
              <a:rect b="b" l="l" r="r" t="t"/>
              <a:pathLst>
                <a:path extrusionOk="0" h="616390" w="3521111">
                  <a:moveTo>
                    <a:pt x="2540" y="585910"/>
                  </a:moveTo>
                  <a:cubicBezTo>
                    <a:pt x="0" y="594800"/>
                    <a:pt x="5080" y="601150"/>
                    <a:pt x="23837" y="602420"/>
                  </a:cubicBezTo>
                  <a:cubicBezTo>
                    <a:pt x="45503" y="603690"/>
                    <a:pt x="64461" y="603690"/>
                    <a:pt x="86127" y="603690"/>
                  </a:cubicBezTo>
                  <a:cubicBezTo>
                    <a:pt x="172792" y="604960"/>
                    <a:pt x="259457" y="604960"/>
                    <a:pt x="348830" y="606230"/>
                  </a:cubicBezTo>
                  <a:cubicBezTo>
                    <a:pt x="397578" y="607500"/>
                    <a:pt x="446327" y="608770"/>
                    <a:pt x="492368" y="610040"/>
                  </a:cubicBezTo>
                  <a:cubicBezTo>
                    <a:pt x="573616" y="611310"/>
                    <a:pt x="652156" y="611310"/>
                    <a:pt x="733404" y="612580"/>
                  </a:cubicBezTo>
                  <a:cubicBezTo>
                    <a:pt x="765903" y="612580"/>
                    <a:pt x="795694" y="612580"/>
                    <a:pt x="828194" y="611310"/>
                  </a:cubicBezTo>
                  <a:cubicBezTo>
                    <a:pt x="841735" y="611310"/>
                    <a:pt x="857985" y="610040"/>
                    <a:pt x="871526" y="610040"/>
                  </a:cubicBezTo>
                  <a:cubicBezTo>
                    <a:pt x="925691" y="611310"/>
                    <a:pt x="2009000" y="602420"/>
                    <a:pt x="2063165" y="603690"/>
                  </a:cubicBezTo>
                  <a:cubicBezTo>
                    <a:pt x="2138996" y="604960"/>
                    <a:pt x="2347533" y="604960"/>
                    <a:pt x="2423365" y="604960"/>
                  </a:cubicBezTo>
                  <a:cubicBezTo>
                    <a:pt x="2453156" y="604960"/>
                    <a:pt x="2480239" y="603690"/>
                    <a:pt x="2510030" y="603690"/>
                  </a:cubicBezTo>
                  <a:lnTo>
                    <a:pt x="2656276" y="607500"/>
                  </a:lnTo>
                  <a:cubicBezTo>
                    <a:pt x="2761899" y="610040"/>
                    <a:pt x="2864813" y="607500"/>
                    <a:pt x="2970436" y="611310"/>
                  </a:cubicBezTo>
                  <a:cubicBezTo>
                    <a:pt x="3146473" y="616390"/>
                    <a:pt x="3325219" y="610040"/>
                    <a:pt x="3456341" y="615120"/>
                  </a:cubicBezTo>
                  <a:cubicBezTo>
                    <a:pt x="3476661" y="616390"/>
                    <a:pt x="3496982" y="615120"/>
                    <a:pt x="3519841" y="615120"/>
                  </a:cubicBezTo>
                  <a:lnTo>
                    <a:pt x="3519841" y="555430"/>
                  </a:lnTo>
                  <a:cubicBezTo>
                    <a:pt x="3518571" y="515141"/>
                    <a:pt x="3517302" y="495348"/>
                    <a:pt x="3517302" y="474319"/>
                  </a:cubicBezTo>
                  <a:cubicBezTo>
                    <a:pt x="3517302" y="449990"/>
                    <a:pt x="3521111" y="425250"/>
                    <a:pt x="3514761" y="400921"/>
                  </a:cubicBezTo>
                  <a:cubicBezTo>
                    <a:pt x="3507141" y="384840"/>
                    <a:pt x="3495711" y="67747"/>
                    <a:pt x="3495711" y="51665"/>
                  </a:cubicBezTo>
                  <a:cubicBezTo>
                    <a:pt x="3493171" y="40532"/>
                    <a:pt x="3491902" y="28986"/>
                    <a:pt x="3489361" y="17853"/>
                  </a:cubicBezTo>
                  <a:cubicBezTo>
                    <a:pt x="3489361" y="14554"/>
                    <a:pt x="3488091" y="11255"/>
                    <a:pt x="3486821" y="6350"/>
                  </a:cubicBezTo>
                  <a:cubicBezTo>
                    <a:pt x="3476661" y="3810"/>
                    <a:pt x="3467771" y="2540"/>
                    <a:pt x="3457611" y="1270"/>
                  </a:cubicBezTo>
                  <a:cubicBezTo>
                    <a:pt x="3449991" y="0"/>
                    <a:pt x="3442371" y="1270"/>
                    <a:pt x="3436021" y="1270"/>
                  </a:cubicBezTo>
                  <a:lnTo>
                    <a:pt x="10296" y="6350"/>
                  </a:lnTo>
                  <a:lnTo>
                    <a:pt x="2540" y="585910"/>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6" name="Google Shape;1406;p101"/>
            <p:cNvSpPr/>
            <p:nvPr/>
          </p:nvSpPr>
          <p:spPr>
            <a:xfrm>
              <a:off x="11430" y="16510"/>
              <a:ext cx="3496981" cy="606230"/>
            </a:xfrm>
            <a:custGeom>
              <a:rect b="b" l="l" r="r" t="t"/>
              <a:pathLst>
                <a:path extrusionOk="0" h="606230" w="3496981">
                  <a:moveTo>
                    <a:pt x="3496981" y="606230"/>
                  </a:moveTo>
                  <a:lnTo>
                    <a:pt x="0" y="598610"/>
                  </a:lnTo>
                  <a:lnTo>
                    <a:pt x="0" y="218153"/>
                  </a:lnTo>
                  <a:lnTo>
                    <a:pt x="7620" y="20320"/>
                  </a:lnTo>
                  <a:lnTo>
                    <a:pt x="1751301" y="0"/>
                  </a:lnTo>
                  <a:lnTo>
                    <a:pt x="3475392" y="8890"/>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7" name="Google Shape;1407;p101"/>
            <p:cNvSpPr/>
            <p:nvPr/>
          </p:nvSpPr>
          <p:spPr>
            <a:xfrm>
              <a:off x="-3810" y="0"/>
              <a:ext cx="3526192" cy="632900"/>
            </a:xfrm>
            <a:custGeom>
              <a:rect b="b" l="l" r="r" t="t"/>
              <a:pathLst>
                <a:path extrusionOk="0" h="632900" w="3526192">
                  <a:moveTo>
                    <a:pt x="3491901" y="21590"/>
                  </a:moveTo>
                  <a:cubicBezTo>
                    <a:pt x="3493171" y="34290"/>
                    <a:pt x="3493171" y="44450"/>
                    <a:pt x="3494442" y="52819"/>
                  </a:cubicBezTo>
                  <a:cubicBezTo>
                    <a:pt x="3496981" y="63952"/>
                    <a:pt x="3498251" y="75498"/>
                    <a:pt x="3500792" y="86631"/>
                  </a:cubicBezTo>
                  <a:cubicBezTo>
                    <a:pt x="3500792" y="102713"/>
                    <a:pt x="3513492" y="419806"/>
                    <a:pt x="3519842" y="435887"/>
                  </a:cubicBezTo>
                  <a:cubicBezTo>
                    <a:pt x="3526192" y="460216"/>
                    <a:pt x="3522381" y="484956"/>
                    <a:pt x="3522381" y="509285"/>
                  </a:cubicBezTo>
                  <a:cubicBezTo>
                    <a:pt x="3522381" y="530727"/>
                    <a:pt x="3523651" y="550519"/>
                    <a:pt x="3524921" y="571940"/>
                  </a:cubicBezTo>
                  <a:lnTo>
                    <a:pt x="3524921" y="631630"/>
                  </a:lnTo>
                  <a:cubicBezTo>
                    <a:pt x="3502062" y="631630"/>
                    <a:pt x="3481742" y="632900"/>
                    <a:pt x="3461421" y="631630"/>
                  </a:cubicBezTo>
                  <a:cubicBezTo>
                    <a:pt x="3288589" y="626550"/>
                    <a:pt x="3109843" y="632900"/>
                    <a:pt x="2933806" y="627820"/>
                  </a:cubicBezTo>
                  <a:cubicBezTo>
                    <a:pt x="2828183" y="624010"/>
                    <a:pt x="2725269" y="626550"/>
                    <a:pt x="2619646" y="624010"/>
                  </a:cubicBezTo>
                  <a:lnTo>
                    <a:pt x="2473400" y="620200"/>
                  </a:lnTo>
                  <a:cubicBezTo>
                    <a:pt x="2443609" y="620200"/>
                    <a:pt x="2416526" y="621470"/>
                    <a:pt x="2386735" y="621470"/>
                  </a:cubicBezTo>
                  <a:cubicBezTo>
                    <a:pt x="2310903" y="620200"/>
                    <a:pt x="2102367" y="621470"/>
                    <a:pt x="2026535" y="620200"/>
                  </a:cubicBezTo>
                  <a:cubicBezTo>
                    <a:pt x="1972370" y="618930"/>
                    <a:pt x="889061" y="627820"/>
                    <a:pt x="834896" y="626550"/>
                  </a:cubicBezTo>
                  <a:cubicBezTo>
                    <a:pt x="821355" y="626550"/>
                    <a:pt x="805105" y="627820"/>
                    <a:pt x="791564" y="627820"/>
                  </a:cubicBezTo>
                  <a:cubicBezTo>
                    <a:pt x="759064" y="627820"/>
                    <a:pt x="729273" y="629090"/>
                    <a:pt x="696774" y="629090"/>
                  </a:cubicBezTo>
                  <a:cubicBezTo>
                    <a:pt x="615526" y="629090"/>
                    <a:pt x="536986" y="627820"/>
                    <a:pt x="455738" y="626550"/>
                  </a:cubicBezTo>
                  <a:cubicBezTo>
                    <a:pt x="406989" y="625280"/>
                    <a:pt x="358240" y="624010"/>
                    <a:pt x="312200" y="622740"/>
                  </a:cubicBezTo>
                  <a:cubicBezTo>
                    <a:pt x="225535" y="621470"/>
                    <a:pt x="138870" y="620200"/>
                    <a:pt x="49498" y="620200"/>
                  </a:cubicBezTo>
                  <a:cubicBezTo>
                    <a:pt x="38100" y="620200"/>
                    <a:pt x="29210" y="620200"/>
                    <a:pt x="19050" y="618930"/>
                  </a:cubicBezTo>
                  <a:cubicBezTo>
                    <a:pt x="10160" y="617660"/>
                    <a:pt x="5080" y="611310"/>
                    <a:pt x="7620" y="602420"/>
                  </a:cubicBezTo>
                  <a:cubicBezTo>
                    <a:pt x="16510" y="571136"/>
                    <a:pt x="12700" y="560828"/>
                    <a:pt x="11430" y="550107"/>
                  </a:cubicBezTo>
                  <a:cubicBezTo>
                    <a:pt x="10160" y="528253"/>
                    <a:pt x="6350" y="506811"/>
                    <a:pt x="7620" y="484956"/>
                  </a:cubicBezTo>
                  <a:cubicBezTo>
                    <a:pt x="5080" y="457742"/>
                    <a:pt x="0" y="120856"/>
                    <a:pt x="7620" y="93229"/>
                  </a:cubicBezTo>
                  <a:cubicBezTo>
                    <a:pt x="8890" y="87868"/>
                    <a:pt x="7620" y="82096"/>
                    <a:pt x="8890" y="76735"/>
                  </a:cubicBezTo>
                  <a:cubicBezTo>
                    <a:pt x="10160" y="68076"/>
                    <a:pt x="12700" y="58592"/>
                    <a:pt x="13970" y="44450"/>
                  </a:cubicBezTo>
                  <a:cubicBezTo>
                    <a:pt x="13970" y="41910"/>
                    <a:pt x="15240" y="39370"/>
                    <a:pt x="16510" y="38100"/>
                  </a:cubicBezTo>
                  <a:cubicBezTo>
                    <a:pt x="38100" y="35560"/>
                    <a:pt x="71164" y="30480"/>
                    <a:pt x="114496" y="29210"/>
                  </a:cubicBezTo>
                  <a:cubicBezTo>
                    <a:pt x="187619" y="25400"/>
                    <a:pt x="260743" y="22860"/>
                    <a:pt x="336574" y="20320"/>
                  </a:cubicBezTo>
                  <a:cubicBezTo>
                    <a:pt x="388031" y="17780"/>
                    <a:pt x="439488" y="16510"/>
                    <a:pt x="488237" y="13970"/>
                  </a:cubicBezTo>
                  <a:cubicBezTo>
                    <a:pt x="536986" y="11430"/>
                    <a:pt x="588443" y="8890"/>
                    <a:pt x="637192" y="8890"/>
                  </a:cubicBezTo>
                  <a:cubicBezTo>
                    <a:pt x="691358" y="7620"/>
                    <a:pt x="745523" y="10160"/>
                    <a:pt x="799689" y="8890"/>
                  </a:cubicBezTo>
                  <a:cubicBezTo>
                    <a:pt x="867395" y="8890"/>
                    <a:pt x="2094242" y="6350"/>
                    <a:pt x="2161949" y="5080"/>
                  </a:cubicBezTo>
                  <a:cubicBezTo>
                    <a:pt x="2226947" y="3810"/>
                    <a:pt x="2291946" y="2540"/>
                    <a:pt x="2359652" y="2540"/>
                  </a:cubicBezTo>
                  <a:cubicBezTo>
                    <a:pt x="2470692" y="1270"/>
                    <a:pt x="2579022" y="0"/>
                    <a:pt x="2690061" y="0"/>
                  </a:cubicBezTo>
                  <a:cubicBezTo>
                    <a:pt x="2736102" y="0"/>
                    <a:pt x="2784851" y="2540"/>
                    <a:pt x="2830891" y="2540"/>
                  </a:cubicBezTo>
                  <a:cubicBezTo>
                    <a:pt x="2958180" y="3810"/>
                    <a:pt x="3088177" y="5080"/>
                    <a:pt x="3215466" y="7620"/>
                  </a:cubicBezTo>
                  <a:cubicBezTo>
                    <a:pt x="3283173" y="8890"/>
                    <a:pt x="3350879" y="12700"/>
                    <a:pt x="3418586" y="16510"/>
                  </a:cubicBezTo>
                  <a:lnTo>
                    <a:pt x="3461421" y="16510"/>
                  </a:lnTo>
                  <a:cubicBezTo>
                    <a:pt x="3472851" y="17780"/>
                    <a:pt x="3481742" y="20320"/>
                    <a:pt x="3491901" y="21590"/>
                  </a:cubicBezTo>
                  <a:close/>
                  <a:moveTo>
                    <a:pt x="3502062" y="615120"/>
                  </a:moveTo>
                  <a:cubicBezTo>
                    <a:pt x="3503331" y="598610"/>
                    <a:pt x="3504601" y="585910"/>
                    <a:pt x="3504601" y="573210"/>
                  </a:cubicBezTo>
                  <a:cubicBezTo>
                    <a:pt x="3503331" y="548458"/>
                    <a:pt x="3502062" y="526603"/>
                    <a:pt x="3502062" y="503100"/>
                  </a:cubicBezTo>
                  <a:cubicBezTo>
                    <a:pt x="3502062" y="492379"/>
                    <a:pt x="3504601" y="481658"/>
                    <a:pt x="3503331" y="470937"/>
                  </a:cubicBezTo>
                  <a:cubicBezTo>
                    <a:pt x="3503331" y="461040"/>
                    <a:pt x="3502062" y="450732"/>
                    <a:pt x="3500792" y="440835"/>
                  </a:cubicBezTo>
                  <a:cubicBezTo>
                    <a:pt x="3495712" y="425579"/>
                    <a:pt x="3484281" y="109723"/>
                    <a:pt x="3484281" y="94466"/>
                  </a:cubicBezTo>
                  <a:cubicBezTo>
                    <a:pt x="3481742" y="81683"/>
                    <a:pt x="3479201" y="68488"/>
                    <a:pt x="3476662" y="55705"/>
                  </a:cubicBezTo>
                  <a:cubicBezTo>
                    <a:pt x="3475392" y="44450"/>
                    <a:pt x="3474121" y="43180"/>
                    <a:pt x="3456502" y="41910"/>
                  </a:cubicBezTo>
                  <a:cubicBezTo>
                    <a:pt x="3448377" y="41910"/>
                    <a:pt x="3442961" y="41910"/>
                    <a:pt x="3434836" y="40640"/>
                  </a:cubicBezTo>
                  <a:cubicBezTo>
                    <a:pt x="3367129" y="36830"/>
                    <a:pt x="3296714" y="31750"/>
                    <a:pt x="3229007" y="30480"/>
                  </a:cubicBezTo>
                  <a:cubicBezTo>
                    <a:pt x="3063803" y="26670"/>
                    <a:pt x="2895890" y="25400"/>
                    <a:pt x="2730685" y="22860"/>
                  </a:cubicBezTo>
                  <a:lnTo>
                    <a:pt x="2535690" y="22860"/>
                  </a:lnTo>
                  <a:cubicBezTo>
                    <a:pt x="2449025" y="22860"/>
                    <a:pt x="2362361" y="22860"/>
                    <a:pt x="2278404" y="24130"/>
                  </a:cubicBezTo>
                  <a:cubicBezTo>
                    <a:pt x="2205281" y="25400"/>
                    <a:pt x="973018" y="29210"/>
                    <a:pt x="899894" y="29210"/>
                  </a:cubicBezTo>
                  <a:cubicBezTo>
                    <a:pt x="780731" y="29210"/>
                    <a:pt x="661567" y="26670"/>
                    <a:pt x="542403" y="33020"/>
                  </a:cubicBezTo>
                  <a:cubicBezTo>
                    <a:pt x="480113" y="36830"/>
                    <a:pt x="420531" y="36830"/>
                    <a:pt x="360949" y="38100"/>
                  </a:cubicBezTo>
                  <a:cubicBezTo>
                    <a:pt x="258034" y="41910"/>
                    <a:pt x="155120" y="45720"/>
                    <a:pt x="52206" y="50800"/>
                  </a:cubicBezTo>
                  <a:cubicBezTo>
                    <a:pt x="36830" y="50800"/>
                    <a:pt x="34290" y="52407"/>
                    <a:pt x="33020" y="57355"/>
                  </a:cubicBezTo>
                  <a:cubicBezTo>
                    <a:pt x="31750" y="64777"/>
                    <a:pt x="31750" y="72199"/>
                    <a:pt x="30480" y="79621"/>
                  </a:cubicBezTo>
                  <a:cubicBezTo>
                    <a:pt x="29210" y="91992"/>
                    <a:pt x="26670" y="103950"/>
                    <a:pt x="25400" y="116320"/>
                  </a:cubicBezTo>
                  <a:cubicBezTo>
                    <a:pt x="20320" y="129515"/>
                    <a:pt x="26670" y="451969"/>
                    <a:pt x="29210" y="465164"/>
                  </a:cubicBezTo>
                  <a:cubicBezTo>
                    <a:pt x="29210" y="479184"/>
                    <a:pt x="29210" y="493616"/>
                    <a:pt x="30480" y="507635"/>
                  </a:cubicBezTo>
                  <a:cubicBezTo>
                    <a:pt x="30480" y="517944"/>
                    <a:pt x="33020" y="528253"/>
                    <a:pt x="33020" y="538561"/>
                  </a:cubicBezTo>
                  <a:cubicBezTo>
                    <a:pt x="33020" y="549695"/>
                    <a:pt x="33020" y="560828"/>
                    <a:pt x="31750" y="573210"/>
                  </a:cubicBezTo>
                  <a:lnTo>
                    <a:pt x="31750" y="583370"/>
                  </a:lnTo>
                  <a:cubicBezTo>
                    <a:pt x="31750" y="593530"/>
                    <a:pt x="35560" y="597340"/>
                    <a:pt x="44450" y="597340"/>
                  </a:cubicBezTo>
                  <a:cubicBezTo>
                    <a:pt x="76580" y="597340"/>
                    <a:pt x="114496" y="598610"/>
                    <a:pt x="149704" y="598610"/>
                  </a:cubicBezTo>
                  <a:cubicBezTo>
                    <a:pt x="201161" y="598610"/>
                    <a:pt x="255326" y="596070"/>
                    <a:pt x="306783" y="598610"/>
                  </a:cubicBezTo>
                  <a:cubicBezTo>
                    <a:pt x="390740" y="602420"/>
                    <a:pt x="474696" y="604960"/>
                    <a:pt x="558652" y="603690"/>
                  </a:cubicBezTo>
                  <a:cubicBezTo>
                    <a:pt x="612818" y="602420"/>
                    <a:pt x="664275" y="604960"/>
                    <a:pt x="718440" y="604960"/>
                  </a:cubicBezTo>
                  <a:cubicBezTo>
                    <a:pt x="796980" y="604960"/>
                    <a:pt x="875520" y="603690"/>
                    <a:pt x="954060" y="604960"/>
                  </a:cubicBezTo>
                  <a:cubicBezTo>
                    <a:pt x="1070516" y="606230"/>
                    <a:pt x="2348819" y="596070"/>
                    <a:pt x="2467983" y="598610"/>
                  </a:cubicBezTo>
                  <a:cubicBezTo>
                    <a:pt x="2519441" y="599880"/>
                    <a:pt x="2570897" y="601150"/>
                    <a:pt x="2619646" y="601150"/>
                  </a:cubicBezTo>
                  <a:cubicBezTo>
                    <a:pt x="2709019" y="603690"/>
                    <a:pt x="2795684" y="599880"/>
                    <a:pt x="2885057" y="603690"/>
                  </a:cubicBezTo>
                  <a:cubicBezTo>
                    <a:pt x="2958180" y="606230"/>
                    <a:pt x="3031303" y="606230"/>
                    <a:pt x="3104427" y="608770"/>
                  </a:cubicBezTo>
                  <a:cubicBezTo>
                    <a:pt x="3212758" y="612580"/>
                    <a:pt x="3321089" y="615120"/>
                    <a:pt x="3429420" y="616390"/>
                  </a:cubicBezTo>
                  <a:cubicBezTo>
                    <a:pt x="3463962" y="616390"/>
                    <a:pt x="3481742" y="615120"/>
                    <a:pt x="3502062" y="615120"/>
                  </a:cubicBezTo>
                  <a:close/>
                </a:path>
              </a:pathLst>
            </a:custGeom>
            <a:solidFill>
              <a:srgbClr val="282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408" name="Google Shape;1408;p101"/>
          <p:cNvSpPr txBox="1"/>
          <p:nvPr/>
        </p:nvSpPr>
        <p:spPr>
          <a:xfrm>
            <a:off x="8571643" y="2889650"/>
            <a:ext cx="3718699" cy="331566"/>
          </a:xfrm>
          <a:prstGeom prst="rect">
            <a:avLst/>
          </a:prstGeom>
          <a:noFill/>
          <a:ln>
            <a:noFill/>
          </a:ln>
        </p:spPr>
        <p:txBody>
          <a:bodyPr anchorCtr="0" anchor="t" bIns="45700" lIns="91425" spcFirstLastPara="1" rIns="91425" wrap="square" tIns="45700">
            <a:spAutoFit/>
          </a:bodyPr>
          <a:lstStyle/>
          <a:p>
            <a:pPr indent="0" lvl="0" marL="0" marR="0" rtl="0" algn="ctr">
              <a:lnSpc>
                <a:spcPct val="188818"/>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Materialización de riesgos de alguno de los procesos</a:t>
            </a:r>
            <a:endParaRPr b="0" i="0" sz="1100" u="none" cap="none" strike="noStrike">
              <a:solidFill>
                <a:srgbClr val="2A2B39"/>
              </a:solidFill>
              <a:latin typeface="Arial"/>
              <a:ea typeface="Arial"/>
              <a:cs typeface="Arial"/>
              <a:sym typeface="Arial"/>
            </a:endParaRPr>
          </a:p>
        </p:txBody>
      </p:sp>
      <p:grpSp>
        <p:nvGrpSpPr>
          <p:cNvPr id="1409" name="Google Shape;1409;p101"/>
          <p:cNvGrpSpPr/>
          <p:nvPr/>
        </p:nvGrpSpPr>
        <p:grpSpPr>
          <a:xfrm>
            <a:off x="8877448" y="3559613"/>
            <a:ext cx="3130816" cy="947694"/>
            <a:chOff x="-3810" y="0"/>
            <a:chExt cx="3563021" cy="1248138"/>
          </a:xfrm>
        </p:grpSpPr>
        <p:sp>
          <p:nvSpPr>
            <p:cNvPr id="1410" name="Google Shape;1410;p101"/>
            <p:cNvSpPr/>
            <p:nvPr/>
          </p:nvSpPr>
          <p:spPr>
            <a:xfrm>
              <a:off x="38100" y="44450"/>
              <a:ext cx="3521111" cy="1203688"/>
            </a:xfrm>
            <a:custGeom>
              <a:rect b="b" l="l" r="r" t="t"/>
              <a:pathLst>
                <a:path extrusionOk="0" h="1203688" w="3521111">
                  <a:moveTo>
                    <a:pt x="2540" y="1173208"/>
                  </a:moveTo>
                  <a:cubicBezTo>
                    <a:pt x="0" y="1182098"/>
                    <a:pt x="5080" y="1188448"/>
                    <a:pt x="23837" y="1189718"/>
                  </a:cubicBezTo>
                  <a:cubicBezTo>
                    <a:pt x="45503" y="1190988"/>
                    <a:pt x="64461" y="1190988"/>
                    <a:pt x="86127" y="1190988"/>
                  </a:cubicBezTo>
                  <a:cubicBezTo>
                    <a:pt x="172792" y="1192258"/>
                    <a:pt x="259457" y="1192258"/>
                    <a:pt x="348830" y="1193528"/>
                  </a:cubicBezTo>
                  <a:cubicBezTo>
                    <a:pt x="397578" y="1194798"/>
                    <a:pt x="446327" y="1196068"/>
                    <a:pt x="492368" y="1197338"/>
                  </a:cubicBezTo>
                  <a:cubicBezTo>
                    <a:pt x="573616" y="1198608"/>
                    <a:pt x="652156" y="1198608"/>
                    <a:pt x="733404" y="1199878"/>
                  </a:cubicBezTo>
                  <a:cubicBezTo>
                    <a:pt x="765903" y="1199878"/>
                    <a:pt x="795694" y="1199878"/>
                    <a:pt x="828194" y="1198608"/>
                  </a:cubicBezTo>
                  <a:cubicBezTo>
                    <a:pt x="841735" y="1198608"/>
                    <a:pt x="857985" y="1197338"/>
                    <a:pt x="871526" y="1197338"/>
                  </a:cubicBezTo>
                  <a:cubicBezTo>
                    <a:pt x="925691" y="1198608"/>
                    <a:pt x="2009000" y="1189718"/>
                    <a:pt x="2063165" y="1190988"/>
                  </a:cubicBezTo>
                  <a:cubicBezTo>
                    <a:pt x="2138996" y="1192258"/>
                    <a:pt x="2347533" y="1192258"/>
                    <a:pt x="2423365" y="1192258"/>
                  </a:cubicBezTo>
                  <a:cubicBezTo>
                    <a:pt x="2453156" y="1192258"/>
                    <a:pt x="2480239" y="1190988"/>
                    <a:pt x="2510030" y="1190988"/>
                  </a:cubicBezTo>
                  <a:lnTo>
                    <a:pt x="2656276" y="1194798"/>
                  </a:lnTo>
                  <a:cubicBezTo>
                    <a:pt x="2761899" y="1197338"/>
                    <a:pt x="2864813" y="1194798"/>
                    <a:pt x="2970436" y="1198608"/>
                  </a:cubicBezTo>
                  <a:cubicBezTo>
                    <a:pt x="3146473" y="1203688"/>
                    <a:pt x="3325219" y="1197338"/>
                    <a:pt x="3456341" y="1202418"/>
                  </a:cubicBezTo>
                  <a:cubicBezTo>
                    <a:pt x="3476661" y="1203688"/>
                    <a:pt x="3496982" y="1202418"/>
                    <a:pt x="3519841" y="1202418"/>
                  </a:cubicBezTo>
                  <a:lnTo>
                    <a:pt x="3519841" y="1142728"/>
                  </a:lnTo>
                  <a:cubicBezTo>
                    <a:pt x="3518571" y="1089130"/>
                    <a:pt x="3517302" y="1046958"/>
                    <a:pt x="3517302" y="1002150"/>
                  </a:cubicBezTo>
                  <a:cubicBezTo>
                    <a:pt x="3517302" y="950313"/>
                    <a:pt x="3521111" y="897597"/>
                    <a:pt x="3514761" y="845760"/>
                  </a:cubicBezTo>
                  <a:cubicBezTo>
                    <a:pt x="3507141" y="811496"/>
                    <a:pt x="3495711" y="135860"/>
                    <a:pt x="3495711" y="101595"/>
                  </a:cubicBezTo>
                  <a:cubicBezTo>
                    <a:pt x="3493171" y="77873"/>
                    <a:pt x="3491902" y="53272"/>
                    <a:pt x="3489361" y="29550"/>
                  </a:cubicBezTo>
                  <a:cubicBezTo>
                    <a:pt x="3489361" y="22522"/>
                    <a:pt x="3488091" y="15493"/>
                    <a:pt x="3486821" y="6350"/>
                  </a:cubicBezTo>
                  <a:cubicBezTo>
                    <a:pt x="3476661" y="3810"/>
                    <a:pt x="3467771" y="2540"/>
                    <a:pt x="3457611" y="1270"/>
                  </a:cubicBezTo>
                  <a:cubicBezTo>
                    <a:pt x="3449991" y="0"/>
                    <a:pt x="3442371" y="1270"/>
                    <a:pt x="3436021" y="1270"/>
                  </a:cubicBezTo>
                  <a:lnTo>
                    <a:pt x="10296" y="6350"/>
                  </a:lnTo>
                  <a:lnTo>
                    <a:pt x="2540" y="1173208"/>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1" name="Google Shape;1411;p101"/>
            <p:cNvSpPr/>
            <p:nvPr/>
          </p:nvSpPr>
          <p:spPr>
            <a:xfrm>
              <a:off x="11430" y="16510"/>
              <a:ext cx="3496981" cy="1193528"/>
            </a:xfrm>
            <a:custGeom>
              <a:rect b="b" l="l" r="r" t="t"/>
              <a:pathLst>
                <a:path extrusionOk="0" h="1193528" w="3496981">
                  <a:moveTo>
                    <a:pt x="3496981" y="1193528"/>
                  </a:moveTo>
                  <a:lnTo>
                    <a:pt x="0" y="1185908"/>
                  </a:lnTo>
                  <a:lnTo>
                    <a:pt x="0" y="424741"/>
                  </a:lnTo>
                  <a:lnTo>
                    <a:pt x="7620" y="20320"/>
                  </a:lnTo>
                  <a:lnTo>
                    <a:pt x="1751301" y="0"/>
                  </a:lnTo>
                  <a:lnTo>
                    <a:pt x="3475392" y="8890"/>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2" name="Google Shape;1412;p101"/>
            <p:cNvSpPr/>
            <p:nvPr/>
          </p:nvSpPr>
          <p:spPr>
            <a:xfrm>
              <a:off x="-3810" y="0"/>
              <a:ext cx="3526192" cy="1220198"/>
            </a:xfrm>
            <a:custGeom>
              <a:rect b="b" l="l" r="r" t="t"/>
              <a:pathLst>
                <a:path extrusionOk="0" h="1220198" w="3526192">
                  <a:moveTo>
                    <a:pt x="3491901" y="21590"/>
                  </a:moveTo>
                  <a:cubicBezTo>
                    <a:pt x="3493171" y="34290"/>
                    <a:pt x="3493171" y="44450"/>
                    <a:pt x="3494442" y="53793"/>
                  </a:cubicBezTo>
                  <a:cubicBezTo>
                    <a:pt x="3496981" y="77515"/>
                    <a:pt x="3498251" y="102115"/>
                    <a:pt x="3500792" y="125837"/>
                  </a:cubicBezTo>
                  <a:cubicBezTo>
                    <a:pt x="3500792" y="160102"/>
                    <a:pt x="3513492" y="835738"/>
                    <a:pt x="3519842" y="870003"/>
                  </a:cubicBezTo>
                  <a:cubicBezTo>
                    <a:pt x="3526192" y="921840"/>
                    <a:pt x="3522381" y="974555"/>
                    <a:pt x="3522381" y="1026392"/>
                  </a:cubicBezTo>
                  <a:cubicBezTo>
                    <a:pt x="3522381" y="1072079"/>
                    <a:pt x="3523651" y="1114251"/>
                    <a:pt x="3524921" y="1159238"/>
                  </a:cubicBezTo>
                  <a:lnTo>
                    <a:pt x="3524921" y="1218928"/>
                  </a:lnTo>
                  <a:cubicBezTo>
                    <a:pt x="3502062" y="1218928"/>
                    <a:pt x="3481742" y="1220198"/>
                    <a:pt x="3461421" y="1218928"/>
                  </a:cubicBezTo>
                  <a:cubicBezTo>
                    <a:pt x="3288589" y="1213848"/>
                    <a:pt x="3109843" y="1220198"/>
                    <a:pt x="2933806" y="1215118"/>
                  </a:cubicBezTo>
                  <a:cubicBezTo>
                    <a:pt x="2828183" y="1211308"/>
                    <a:pt x="2725269" y="1213848"/>
                    <a:pt x="2619646" y="1211308"/>
                  </a:cubicBezTo>
                  <a:lnTo>
                    <a:pt x="2473400" y="1207498"/>
                  </a:lnTo>
                  <a:cubicBezTo>
                    <a:pt x="2443609" y="1207498"/>
                    <a:pt x="2416526" y="1208768"/>
                    <a:pt x="2386735" y="1208768"/>
                  </a:cubicBezTo>
                  <a:cubicBezTo>
                    <a:pt x="2310903" y="1207498"/>
                    <a:pt x="2102367" y="1208768"/>
                    <a:pt x="2026535" y="1207498"/>
                  </a:cubicBezTo>
                  <a:cubicBezTo>
                    <a:pt x="1972370" y="1206228"/>
                    <a:pt x="889061" y="1215118"/>
                    <a:pt x="834896" y="1213848"/>
                  </a:cubicBezTo>
                  <a:cubicBezTo>
                    <a:pt x="821355" y="1213848"/>
                    <a:pt x="805105" y="1215118"/>
                    <a:pt x="791564" y="1215118"/>
                  </a:cubicBezTo>
                  <a:cubicBezTo>
                    <a:pt x="759064" y="1215118"/>
                    <a:pt x="729273" y="1216388"/>
                    <a:pt x="696774" y="1216388"/>
                  </a:cubicBezTo>
                  <a:cubicBezTo>
                    <a:pt x="615526" y="1216388"/>
                    <a:pt x="536986" y="1215118"/>
                    <a:pt x="455738" y="1213848"/>
                  </a:cubicBezTo>
                  <a:cubicBezTo>
                    <a:pt x="406989" y="1212578"/>
                    <a:pt x="358240" y="1211308"/>
                    <a:pt x="312200" y="1210038"/>
                  </a:cubicBezTo>
                  <a:cubicBezTo>
                    <a:pt x="225535" y="1208768"/>
                    <a:pt x="138870" y="1207498"/>
                    <a:pt x="49498" y="1207498"/>
                  </a:cubicBezTo>
                  <a:cubicBezTo>
                    <a:pt x="38100" y="1207498"/>
                    <a:pt x="29210" y="1207498"/>
                    <a:pt x="19050" y="1206228"/>
                  </a:cubicBezTo>
                  <a:cubicBezTo>
                    <a:pt x="10160" y="1204958"/>
                    <a:pt x="5080" y="1198608"/>
                    <a:pt x="7620" y="1189718"/>
                  </a:cubicBezTo>
                  <a:cubicBezTo>
                    <a:pt x="16510" y="1158181"/>
                    <a:pt x="12700" y="1136216"/>
                    <a:pt x="11430" y="1113372"/>
                  </a:cubicBezTo>
                  <a:cubicBezTo>
                    <a:pt x="10160" y="1066807"/>
                    <a:pt x="6350" y="1021120"/>
                    <a:pt x="7620" y="974555"/>
                  </a:cubicBezTo>
                  <a:cubicBezTo>
                    <a:pt x="5080" y="916568"/>
                    <a:pt x="0" y="198760"/>
                    <a:pt x="7620" y="139894"/>
                  </a:cubicBezTo>
                  <a:cubicBezTo>
                    <a:pt x="8890" y="128473"/>
                    <a:pt x="7620" y="116173"/>
                    <a:pt x="8890" y="104751"/>
                  </a:cubicBezTo>
                  <a:cubicBezTo>
                    <a:pt x="10160" y="86301"/>
                    <a:pt x="12700" y="66093"/>
                    <a:pt x="13970" y="44450"/>
                  </a:cubicBezTo>
                  <a:cubicBezTo>
                    <a:pt x="13970" y="41910"/>
                    <a:pt x="15240" y="39370"/>
                    <a:pt x="16510" y="38100"/>
                  </a:cubicBezTo>
                  <a:cubicBezTo>
                    <a:pt x="38100" y="35560"/>
                    <a:pt x="71164" y="30480"/>
                    <a:pt x="114496" y="29210"/>
                  </a:cubicBezTo>
                  <a:cubicBezTo>
                    <a:pt x="187619" y="25400"/>
                    <a:pt x="260743" y="22860"/>
                    <a:pt x="336574" y="20320"/>
                  </a:cubicBezTo>
                  <a:cubicBezTo>
                    <a:pt x="388031" y="17780"/>
                    <a:pt x="439488" y="16510"/>
                    <a:pt x="488237" y="13970"/>
                  </a:cubicBezTo>
                  <a:cubicBezTo>
                    <a:pt x="536986" y="11430"/>
                    <a:pt x="588443" y="8890"/>
                    <a:pt x="637192" y="8890"/>
                  </a:cubicBezTo>
                  <a:cubicBezTo>
                    <a:pt x="691358" y="7620"/>
                    <a:pt x="745523" y="10160"/>
                    <a:pt x="799689" y="8890"/>
                  </a:cubicBezTo>
                  <a:cubicBezTo>
                    <a:pt x="867395" y="8890"/>
                    <a:pt x="2094242" y="6350"/>
                    <a:pt x="2161949" y="5080"/>
                  </a:cubicBezTo>
                  <a:cubicBezTo>
                    <a:pt x="2226947" y="3810"/>
                    <a:pt x="2291946" y="2540"/>
                    <a:pt x="2359652" y="2540"/>
                  </a:cubicBezTo>
                  <a:cubicBezTo>
                    <a:pt x="2470692" y="1270"/>
                    <a:pt x="2579022" y="0"/>
                    <a:pt x="2690061" y="0"/>
                  </a:cubicBezTo>
                  <a:cubicBezTo>
                    <a:pt x="2736102" y="0"/>
                    <a:pt x="2784851" y="2540"/>
                    <a:pt x="2830891" y="2540"/>
                  </a:cubicBezTo>
                  <a:cubicBezTo>
                    <a:pt x="2958180" y="3810"/>
                    <a:pt x="3088177" y="5080"/>
                    <a:pt x="3215466" y="7620"/>
                  </a:cubicBezTo>
                  <a:cubicBezTo>
                    <a:pt x="3283173" y="8890"/>
                    <a:pt x="3350879" y="12700"/>
                    <a:pt x="3418586" y="16510"/>
                  </a:cubicBezTo>
                  <a:lnTo>
                    <a:pt x="3461421" y="16510"/>
                  </a:lnTo>
                  <a:cubicBezTo>
                    <a:pt x="3472851" y="17780"/>
                    <a:pt x="3481742" y="20320"/>
                    <a:pt x="3491901" y="21590"/>
                  </a:cubicBezTo>
                  <a:close/>
                  <a:moveTo>
                    <a:pt x="3502062" y="1202418"/>
                  </a:moveTo>
                  <a:cubicBezTo>
                    <a:pt x="3503331" y="1185908"/>
                    <a:pt x="3504601" y="1173208"/>
                    <a:pt x="3504601" y="1160508"/>
                  </a:cubicBezTo>
                  <a:cubicBezTo>
                    <a:pt x="3503331" y="1109858"/>
                    <a:pt x="3502062" y="1063293"/>
                    <a:pt x="3502062" y="1013213"/>
                  </a:cubicBezTo>
                  <a:cubicBezTo>
                    <a:pt x="3502062" y="990370"/>
                    <a:pt x="3504601" y="967527"/>
                    <a:pt x="3503331" y="944683"/>
                  </a:cubicBezTo>
                  <a:cubicBezTo>
                    <a:pt x="3503331" y="923597"/>
                    <a:pt x="3502062" y="901632"/>
                    <a:pt x="3500792" y="880546"/>
                  </a:cubicBezTo>
                  <a:cubicBezTo>
                    <a:pt x="3495712" y="848038"/>
                    <a:pt x="3484281" y="175038"/>
                    <a:pt x="3484281" y="142530"/>
                  </a:cubicBezTo>
                  <a:cubicBezTo>
                    <a:pt x="3481742" y="115294"/>
                    <a:pt x="3479201" y="87179"/>
                    <a:pt x="3476662" y="59943"/>
                  </a:cubicBezTo>
                  <a:cubicBezTo>
                    <a:pt x="3475392" y="44450"/>
                    <a:pt x="3474121" y="43180"/>
                    <a:pt x="3456502" y="41910"/>
                  </a:cubicBezTo>
                  <a:cubicBezTo>
                    <a:pt x="3448377" y="41910"/>
                    <a:pt x="3442961" y="41910"/>
                    <a:pt x="3434836" y="40640"/>
                  </a:cubicBezTo>
                  <a:cubicBezTo>
                    <a:pt x="3367129" y="36830"/>
                    <a:pt x="3296714" y="31750"/>
                    <a:pt x="3229007" y="30480"/>
                  </a:cubicBezTo>
                  <a:cubicBezTo>
                    <a:pt x="3063803" y="26670"/>
                    <a:pt x="2895890" y="25400"/>
                    <a:pt x="2730685" y="22860"/>
                  </a:cubicBezTo>
                  <a:lnTo>
                    <a:pt x="2535690" y="22860"/>
                  </a:lnTo>
                  <a:cubicBezTo>
                    <a:pt x="2449025" y="22860"/>
                    <a:pt x="2362361" y="22860"/>
                    <a:pt x="2278404" y="24130"/>
                  </a:cubicBezTo>
                  <a:cubicBezTo>
                    <a:pt x="2205281" y="25400"/>
                    <a:pt x="973018" y="29210"/>
                    <a:pt x="899894" y="29210"/>
                  </a:cubicBezTo>
                  <a:cubicBezTo>
                    <a:pt x="780731" y="29210"/>
                    <a:pt x="661567" y="26670"/>
                    <a:pt x="542403" y="33020"/>
                  </a:cubicBezTo>
                  <a:cubicBezTo>
                    <a:pt x="480113" y="36830"/>
                    <a:pt x="420531" y="36830"/>
                    <a:pt x="360949" y="38100"/>
                  </a:cubicBezTo>
                  <a:cubicBezTo>
                    <a:pt x="258034" y="41910"/>
                    <a:pt x="155120" y="45720"/>
                    <a:pt x="52206" y="50800"/>
                  </a:cubicBezTo>
                  <a:cubicBezTo>
                    <a:pt x="36830" y="50800"/>
                    <a:pt x="34290" y="52914"/>
                    <a:pt x="33020" y="63457"/>
                  </a:cubicBezTo>
                  <a:cubicBezTo>
                    <a:pt x="31750" y="79272"/>
                    <a:pt x="31750" y="95086"/>
                    <a:pt x="30480" y="110901"/>
                  </a:cubicBezTo>
                  <a:cubicBezTo>
                    <a:pt x="29210" y="137259"/>
                    <a:pt x="26670" y="162738"/>
                    <a:pt x="25400" y="189096"/>
                  </a:cubicBezTo>
                  <a:cubicBezTo>
                    <a:pt x="20320" y="217210"/>
                    <a:pt x="26670" y="904268"/>
                    <a:pt x="29210" y="932383"/>
                  </a:cubicBezTo>
                  <a:cubicBezTo>
                    <a:pt x="29210" y="962255"/>
                    <a:pt x="29210" y="993006"/>
                    <a:pt x="30480" y="1022878"/>
                  </a:cubicBezTo>
                  <a:cubicBezTo>
                    <a:pt x="30480" y="1044842"/>
                    <a:pt x="33020" y="1066807"/>
                    <a:pt x="33020" y="1088772"/>
                  </a:cubicBezTo>
                  <a:cubicBezTo>
                    <a:pt x="33020" y="1112494"/>
                    <a:pt x="33020" y="1136216"/>
                    <a:pt x="31750" y="1160508"/>
                  </a:cubicBezTo>
                  <a:lnTo>
                    <a:pt x="31750" y="1170668"/>
                  </a:lnTo>
                  <a:cubicBezTo>
                    <a:pt x="31750" y="1180828"/>
                    <a:pt x="35560" y="1184638"/>
                    <a:pt x="44450" y="1184638"/>
                  </a:cubicBezTo>
                  <a:cubicBezTo>
                    <a:pt x="76580" y="1184638"/>
                    <a:pt x="114496" y="1185908"/>
                    <a:pt x="149704" y="1185908"/>
                  </a:cubicBezTo>
                  <a:cubicBezTo>
                    <a:pt x="201161" y="1185908"/>
                    <a:pt x="255326" y="1183368"/>
                    <a:pt x="306783" y="1185908"/>
                  </a:cubicBezTo>
                  <a:cubicBezTo>
                    <a:pt x="390740" y="1189718"/>
                    <a:pt x="474696" y="1192258"/>
                    <a:pt x="558652" y="1190988"/>
                  </a:cubicBezTo>
                  <a:cubicBezTo>
                    <a:pt x="612818" y="1189718"/>
                    <a:pt x="664275" y="1192258"/>
                    <a:pt x="718440" y="1192258"/>
                  </a:cubicBezTo>
                  <a:cubicBezTo>
                    <a:pt x="796980" y="1192258"/>
                    <a:pt x="875520" y="1190988"/>
                    <a:pt x="954060" y="1192258"/>
                  </a:cubicBezTo>
                  <a:cubicBezTo>
                    <a:pt x="1070516" y="1193528"/>
                    <a:pt x="2348819" y="1183368"/>
                    <a:pt x="2467983" y="1185908"/>
                  </a:cubicBezTo>
                  <a:cubicBezTo>
                    <a:pt x="2519441" y="1187178"/>
                    <a:pt x="2570897" y="1188448"/>
                    <a:pt x="2619646" y="1188448"/>
                  </a:cubicBezTo>
                  <a:cubicBezTo>
                    <a:pt x="2709019" y="1190988"/>
                    <a:pt x="2795684" y="1187178"/>
                    <a:pt x="2885057" y="1190988"/>
                  </a:cubicBezTo>
                  <a:cubicBezTo>
                    <a:pt x="2958180" y="1193528"/>
                    <a:pt x="3031303" y="1193528"/>
                    <a:pt x="3104427" y="1196068"/>
                  </a:cubicBezTo>
                  <a:cubicBezTo>
                    <a:pt x="3212758" y="1199878"/>
                    <a:pt x="3321089" y="1202418"/>
                    <a:pt x="3429420" y="1203688"/>
                  </a:cubicBezTo>
                  <a:cubicBezTo>
                    <a:pt x="3463962" y="1203688"/>
                    <a:pt x="3481742" y="1202418"/>
                    <a:pt x="3502062" y="1202418"/>
                  </a:cubicBezTo>
                  <a:close/>
                </a:path>
              </a:pathLst>
            </a:custGeom>
            <a:solidFill>
              <a:srgbClr val="282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13" name="Google Shape;1413;p101"/>
          <p:cNvGrpSpPr/>
          <p:nvPr/>
        </p:nvGrpSpPr>
        <p:grpSpPr>
          <a:xfrm>
            <a:off x="8910134" y="4595824"/>
            <a:ext cx="3130816" cy="1253756"/>
            <a:chOff x="-3810" y="0"/>
            <a:chExt cx="3563021" cy="1248138"/>
          </a:xfrm>
        </p:grpSpPr>
        <p:sp>
          <p:nvSpPr>
            <p:cNvPr id="1414" name="Google Shape;1414;p101"/>
            <p:cNvSpPr/>
            <p:nvPr/>
          </p:nvSpPr>
          <p:spPr>
            <a:xfrm>
              <a:off x="38100" y="44450"/>
              <a:ext cx="3521111" cy="1203688"/>
            </a:xfrm>
            <a:custGeom>
              <a:rect b="b" l="l" r="r" t="t"/>
              <a:pathLst>
                <a:path extrusionOk="0" h="1203688" w="3521111">
                  <a:moveTo>
                    <a:pt x="2540" y="1173208"/>
                  </a:moveTo>
                  <a:cubicBezTo>
                    <a:pt x="0" y="1182098"/>
                    <a:pt x="5080" y="1188448"/>
                    <a:pt x="23837" y="1189718"/>
                  </a:cubicBezTo>
                  <a:cubicBezTo>
                    <a:pt x="45503" y="1190988"/>
                    <a:pt x="64461" y="1190988"/>
                    <a:pt x="86127" y="1190988"/>
                  </a:cubicBezTo>
                  <a:cubicBezTo>
                    <a:pt x="172792" y="1192258"/>
                    <a:pt x="259457" y="1192258"/>
                    <a:pt x="348830" y="1193528"/>
                  </a:cubicBezTo>
                  <a:cubicBezTo>
                    <a:pt x="397578" y="1194798"/>
                    <a:pt x="446327" y="1196068"/>
                    <a:pt x="492368" y="1197338"/>
                  </a:cubicBezTo>
                  <a:cubicBezTo>
                    <a:pt x="573616" y="1198608"/>
                    <a:pt x="652156" y="1198608"/>
                    <a:pt x="733404" y="1199878"/>
                  </a:cubicBezTo>
                  <a:cubicBezTo>
                    <a:pt x="765903" y="1199878"/>
                    <a:pt x="795694" y="1199878"/>
                    <a:pt x="828194" y="1198608"/>
                  </a:cubicBezTo>
                  <a:cubicBezTo>
                    <a:pt x="841735" y="1198608"/>
                    <a:pt x="857985" y="1197338"/>
                    <a:pt x="871526" y="1197338"/>
                  </a:cubicBezTo>
                  <a:cubicBezTo>
                    <a:pt x="925691" y="1198608"/>
                    <a:pt x="2009000" y="1189718"/>
                    <a:pt x="2063165" y="1190988"/>
                  </a:cubicBezTo>
                  <a:cubicBezTo>
                    <a:pt x="2138996" y="1192258"/>
                    <a:pt x="2347533" y="1192258"/>
                    <a:pt x="2423365" y="1192258"/>
                  </a:cubicBezTo>
                  <a:cubicBezTo>
                    <a:pt x="2453156" y="1192258"/>
                    <a:pt x="2480239" y="1190988"/>
                    <a:pt x="2510030" y="1190988"/>
                  </a:cubicBezTo>
                  <a:lnTo>
                    <a:pt x="2656276" y="1194798"/>
                  </a:lnTo>
                  <a:cubicBezTo>
                    <a:pt x="2761899" y="1197338"/>
                    <a:pt x="2864813" y="1194798"/>
                    <a:pt x="2970436" y="1198608"/>
                  </a:cubicBezTo>
                  <a:cubicBezTo>
                    <a:pt x="3146473" y="1203688"/>
                    <a:pt x="3325219" y="1197338"/>
                    <a:pt x="3456341" y="1202418"/>
                  </a:cubicBezTo>
                  <a:cubicBezTo>
                    <a:pt x="3476661" y="1203688"/>
                    <a:pt x="3496982" y="1202418"/>
                    <a:pt x="3519841" y="1202418"/>
                  </a:cubicBezTo>
                  <a:lnTo>
                    <a:pt x="3519841" y="1142728"/>
                  </a:lnTo>
                  <a:cubicBezTo>
                    <a:pt x="3518571" y="1089130"/>
                    <a:pt x="3517302" y="1046958"/>
                    <a:pt x="3517302" y="1002150"/>
                  </a:cubicBezTo>
                  <a:cubicBezTo>
                    <a:pt x="3517302" y="950313"/>
                    <a:pt x="3521111" y="897597"/>
                    <a:pt x="3514761" y="845760"/>
                  </a:cubicBezTo>
                  <a:cubicBezTo>
                    <a:pt x="3507141" y="811496"/>
                    <a:pt x="3495711" y="135860"/>
                    <a:pt x="3495711" y="101595"/>
                  </a:cubicBezTo>
                  <a:cubicBezTo>
                    <a:pt x="3493171" y="77873"/>
                    <a:pt x="3491902" y="53272"/>
                    <a:pt x="3489361" y="29550"/>
                  </a:cubicBezTo>
                  <a:cubicBezTo>
                    <a:pt x="3489361" y="22522"/>
                    <a:pt x="3488091" y="15493"/>
                    <a:pt x="3486821" y="6350"/>
                  </a:cubicBezTo>
                  <a:cubicBezTo>
                    <a:pt x="3476661" y="3810"/>
                    <a:pt x="3467771" y="2540"/>
                    <a:pt x="3457611" y="1270"/>
                  </a:cubicBezTo>
                  <a:cubicBezTo>
                    <a:pt x="3449991" y="0"/>
                    <a:pt x="3442371" y="1270"/>
                    <a:pt x="3436021" y="1270"/>
                  </a:cubicBezTo>
                  <a:lnTo>
                    <a:pt x="10296" y="6350"/>
                  </a:lnTo>
                  <a:lnTo>
                    <a:pt x="2540" y="1173208"/>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5" name="Google Shape;1415;p101"/>
            <p:cNvSpPr/>
            <p:nvPr/>
          </p:nvSpPr>
          <p:spPr>
            <a:xfrm>
              <a:off x="11430" y="16510"/>
              <a:ext cx="3496981" cy="1193528"/>
            </a:xfrm>
            <a:custGeom>
              <a:rect b="b" l="l" r="r" t="t"/>
              <a:pathLst>
                <a:path extrusionOk="0" h="1193528" w="3496981">
                  <a:moveTo>
                    <a:pt x="3496981" y="1193528"/>
                  </a:moveTo>
                  <a:lnTo>
                    <a:pt x="0" y="1185908"/>
                  </a:lnTo>
                  <a:lnTo>
                    <a:pt x="0" y="424741"/>
                  </a:lnTo>
                  <a:lnTo>
                    <a:pt x="7620" y="20320"/>
                  </a:lnTo>
                  <a:lnTo>
                    <a:pt x="1751301" y="0"/>
                  </a:lnTo>
                  <a:lnTo>
                    <a:pt x="3475392" y="8890"/>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6" name="Google Shape;1416;p101"/>
            <p:cNvSpPr/>
            <p:nvPr/>
          </p:nvSpPr>
          <p:spPr>
            <a:xfrm>
              <a:off x="-3810" y="0"/>
              <a:ext cx="3526192" cy="1220198"/>
            </a:xfrm>
            <a:custGeom>
              <a:rect b="b" l="l" r="r" t="t"/>
              <a:pathLst>
                <a:path extrusionOk="0" h="1220198" w="3526192">
                  <a:moveTo>
                    <a:pt x="3491901" y="21590"/>
                  </a:moveTo>
                  <a:cubicBezTo>
                    <a:pt x="3493171" y="34290"/>
                    <a:pt x="3493171" y="44450"/>
                    <a:pt x="3494442" y="53793"/>
                  </a:cubicBezTo>
                  <a:cubicBezTo>
                    <a:pt x="3496981" y="77515"/>
                    <a:pt x="3498251" y="102115"/>
                    <a:pt x="3500792" y="125837"/>
                  </a:cubicBezTo>
                  <a:cubicBezTo>
                    <a:pt x="3500792" y="160102"/>
                    <a:pt x="3513492" y="835738"/>
                    <a:pt x="3519842" y="870003"/>
                  </a:cubicBezTo>
                  <a:cubicBezTo>
                    <a:pt x="3526192" y="921840"/>
                    <a:pt x="3522381" y="974555"/>
                    <a:pt x="3522381" y="1026392"/>
                  </a:cubicBezTo>
                  <a:cubicBezTo>
                    <a:pt x="3522381" y="1072079"/>
                    <a:pt x="3523651" y="1114251"/>
                    <a:pt x="3524921" y="1159238"/>
                  </a:cubicBezTo>
                  <a:lnTo>
                    <a:pt x="3524921" y="1218928"/>
                  </a:lnTo>
                  <a:cubicBezTo>
                    <a:pt x="3502062" y="1218928"/>
                    <a:pt x="3481742" y="1220198"/>
                    <a:pt x="3461421" y="1218928"/>
                  </a:cubicBezTo>
                  <a:cubicBezTo>
                    <a:pt x="3288589" y="1213848"/>
                    <a:pt x="3109843" y="1220198"/>
                    <a:pt x="2933806" y="1215118"/>
                  </a:cubicBezTo>
                  <a:cubicBezTo>
                    <a:pt x="2828183" y="1211308"/>
                    <a:pt x="2725269" y="1213848"/>
                    <a:pt x="2619646" y="1211308"/>
                  </a:cubicBezTo>
                  <a:lnTo>
                    <a:pt x="2473400" y="1207498"/>
                  </a:lnTo>
                  <a:cubicBezTo>
                    <a:pt x="2443609" y="1207498"/>
                    <a:pt x="2416526" y="1208768"/>
                    <a:pt x="2386735" y="1208768"/>
                  </a:cubicBezTo>
                  <a:cubicBezTo>
                    <a:pt x="2310903" y="1207498"/>
                    <a:pt x="2102367" y="1208768"/>
                    <a:pt x="2026535" y="1207498"/>
                  </a:cubicBezTo>
                  <a:cubicBezTo>
                    <a:pt x="1972370" y="1206228"/>
                    <a:pt x="889061" y="1215118"/>
                    <a:pt x="834896" y="1213848"/>
                  </a:cubicBezTo>
                  <a:cubicBezTo>
                    <a:pt x="821355" y="1213848"/>
                    <a:pt x="805105" y="1215118"/>
                    <a:pt x="791564" y="1215118"/>
                  </a:cubicBezTo>
                  <a:cubicBezTo>
                    <a:pt x="759064" y="1215118"/>
                    <a:pt x="729273" y="1216388"/>
                    <a:pt x="696774" y="1216388"/>
                  </a:cubicBezTo>
                  <a:cubicBezTo>
                    <a:pt x="615526" y="1216388"/>
                    <a:pt x="536986" y="1215118"/>
                    <a:pt x="455738" y="1213848"/>
                  </a:cubicBezTo>
                  <a:cubicBezTo>
                    <a:pt x="406989" y="1212578"/>
                    <a:pt x="358240" y="1211308"/>
                    <a:pt x="312200" y="1210038"/>
                  </a:cubicBezTo>
                  <a:cubicBezTo>
                    <a:pt x="225535" y="1208768"/>
                    <a:pt x="138870" y="1207498"/>
                    <a:pt x="49498" y="1207498"/>
                  </a:cubicBezTo>
                  <a:cubicBezTo>
                    <a:pt x="38100" y="1207498"/>
                    <a:pt x="29210" y="1207498"/>
                    <a:pt x="19050" y="1206228"/>
                  </a:cubicBezTo>
                  <a:cubicBezTo>
                    <a:pt x="10160" y="1204958"/>
                    <a:pt x="5080" y="1198608"/>
                    <a:pt x="7620" y="1189718"/>
                  </a:cubicBezTo>
                  <a:cubicBezTo>
                    <a:pt x="16510" y="1158181"/>
                    <a:pt x="12700" y="1136216"/>
                    <a:pt x="11430" y="1113372"/>
                  </a:cubicBezTo>
                  <a:cubicBezTo>
                    <a:pt x="10160" y="1066807"/>
                    <a:pt x="6350" y="1021120"/>
                    <a:pt x="7620" y="974555"/>
                  </a:cubicBezTo>
                  <a:cubicBezTo>
                    <a:pt x="5080" y="916568"/>
                    <a:pt x="0" y="198760"/>
                    <a:pt x="7620" y="139894"/>
                  </a:cubicBezTo>
                  <a:cubicBezTo>
                    <a:pt x="8890" y="128473"/>
                    <a:pt x="7620" y="116173"/>
                    <a:pt x="8890" y="104751"/>
                  </a:cubicBezTo>
                  <a:cubicBezTo>
                    <a:pt x="10160" y="86301"/>
                    <a:pt x="12700" y="66093"/>
                    <a:pt x="13970" y="44450"/>
                  </a:cubicBezTo>
                  <a:cubicBezTo>
                    <a:pt x="13970" y="41910"/>
                    <a:pt x="15240" y="39370"/>
                    <a:pt x="16510" y="38100"/>
                  </a:cubicBezTo>
                  <a:cubicBezTo>
                    <a:pt x="38100" y="35560"/>
                    <a:pt x="71164" y="30480"/>
                    <a:pt x="114496" y="29210"/>
                  </a:cubicBezTo>
                  <a:cubicBezTo>
                    <a:pt x="187619" y="25400"/>
                    <a:pt x="260743" y="22860"/>
                    <a:pt x="336574" y="20320"/>
                  </a:cubicBezTo>
                  <a:cubicBezTo>
                    <a:pt x="388031" y="17780"/>
                    <a:pt x="439488" y="16510"/>
                    <a:pt x="488237" y="13970"/>
                  </a:cubicBezTo>
                  <a:cubicBezTo>
                    <a:pt x="536986" y="11430"/>
                    <a:pt x="588443" y="8890"/>
                    <a:pt x="637192" y="8890"/>
                  </a:cubicBezTo>
                  <a:cubicBezTo>
                    <a:pt x="691358" y="7620"/>
                    <a:pt x="745523" y="10160"/>
                    <a:pt x="799689" y="8890"/>
                  </a:cubicBezTo>
                  <a:cubicBezTo>
                    <a:pt x="867395" y="8890"/>
                    <a:pt x="2094242" y="6350"/>
                    <a:pt x="2161949" y="5080"/>
                  </a:cubicBezTo>
                  <a:cubicBezTo>
                    <a:pt x="2226947" y="3810"/>
                    <a:pt x="2291946" y="2540"/>
                    <a:pt x="2359652" y="2540"/>
                  </a:cubicBezTo>
                  <a:cubicBezTo>
                    <a:pt x="2470692" y="1270"/>
                    <a:pt x="2579022" y="0"/>
                    <a:pt x="2690061" y="0"/>
                  </a:cubicBezTo>
                  <a:cubicBezTo>
                    <a:pt x="2736102" y="0"/>
                    <a:pt x="2784851" y="2540"/>
                    <a:pt x="2830891" y="2540"/>
                  </a:cubicBezTo>
                  <a:cubicBezTo>
                    <a:pt x="2958180" y="3810"/>
                    <a:pt x="3088177" y="5080"/>
                    <a:pt x="3215466" y="7620"/>
                  </a:cubicBezTo>
                  <a:cubicBezTo>
                    <a:pt x="3283173" y="8890"/>
                    <a:pt x="3350879" y="12700"/>
                    <a:pt x="3418586" y="16510"/>
                  </a:cubicBezTo>
                  <a:lnTo>
                    <a:pt x="3461421" y="16510"/>
                  </a:lnTo>
                  <a:cubicBezTo>
                    <a:pt x="3472851" y="17780"/>
                    <a:pt x="3481742" y="20320"/>
                    <a:pt x="3491901" y="21590"/>
                  </a:cubicBezTo>
                  <a:close/>
                  <a:moveTo>
                    <a:pt x="3502062" y="1202418"/>
                  </a:moveTo>
                  <a:cubicBezTo>
                    <a:pt x="3503331" y="1185908"/>
                    <a:pt x="3504601" y="1173208"/>
                    <a:pt x="3504601" y="1160508"/>
                  </a:cubicBezTo>
                  <a:cubicBezTo>
                    <a:pt x="3503331" y="1109858"/>
                    <a:pt x="3502062" y="1063293"/>
                    <a:pt x="3502062" y="1013213"/>
                  </a:cubicBezTo>
                  <a:cubicBezTo>
                    <a:pt x="3502062" y="990370"/>
                    <a:pt x="3504601" y="967527"/>
                    <a:pt x="3503331" y="944683"/>
                  </a:cubicBezTo>
                  <a:cubicBezTo>
                    <a:pt x="3503331" y="923597"/>
                    <a:pt x="3502062" y="901632"/>
                    <a:pt x="3500792" y="880546"/>
                  </a:cubicBezTo>
                  <a:cubicBezTo>
                    <a:pt x="3495712" y="848038"/>
                    <a:pt x="3484281" y="175038"/>
                    <a:pt x="3484281" y="142530"/>
                  </a:cubicBezTo>
                  <a:cubicBezTo>
                    <a:pt x="3481742" y="115294"/>
                    <a:pt x="3479201" y="87179"/>
                    <a:pt x="3476662" y="59943"/>
                  </a:cubicBezTo>
                  <a:cubicBezTo>
                    <a:pt x="3475392" y="44450"/>
                    <a:pt x="3474121" y="43180"/>
                    <a:pt x="3456502" y="41910"/>
                  </a:cubicBezTo>
                  <a:cubicBezTo>
                    <a:pt x="3448377" y="41910"/>
                    <a:pt x="3442961" y="41910"/>
                    <a:pt x="3434836" y="40640"/>
                  </a:cubicBezTo>
                  <a:cubicBezTo>
                    <a:pt x="3367129" y="36830"/>
                    <a:pt x="3296714" y="31750"/>
                    <a:pt x="3229007" y="30480"/>
                  </a:cubicBezTo>
                  <a:cubicBezTo>
                    <a:pt x="3063803" y="26670"/>
                    <a:pt x="2895890" y="25400"/>
                    <a:pt x="2730685" y="22860"/>
                  </a:cubicBezTo>
                  <a:lnTo>
                    <a:pt x="2535690" y="22860"/>
                  </a:lnTo>
                  <a:cubicBezTo>
                    <a:pt x="2449025" y="22860"/>
                    <a:pt x="2362361" y="22860"/>
                    <a:pt x="2278404" y="24130"/>
                  </a:cubicBezTo>
                  <a:cubicBezTo>
                    <a:pt x="2205281" y="25400"/>
                    <a:pt x="973018" y="29210"/>
                    <a:pt x="899894" y="29210"/>
                  </a:cubicBezTo>
                  <a:cubicBezTo>
                    <a:pt x="780731" y="29210"/>
                    <a:pt x="661567" y="26670"/>
                    <a:pt x="542403" y="33020"/>
                  </a:cubicBezTo>
                  <a:cubicBezTo>
                    <a:pt x="480113" y="36830"/>
                    <a:pt x="420531" y="36830"/>
                    <a:pt x="360949" y="38100"/>
                  </a:cubicBezTo>
                  <a:cubicBezTo>
                    <a:pt x="258034" y="41910"/>
                    <a:pt x="155120" y="45720"/>
                    <a:pt x="52206" y="50800"/>
                  </a:cubicBezTo>
                  <a:cubicBezTo>
                    <a:pt x="36830" y="50800"/>
                    <a:pt x="34290" y="52914"/>
                    <a:pt x="33020" y="63457"/>
                  </a:cubicBezTo>
                  <a:cubicBezTo>
                    <a:pt x="31750" y="79272"/>
                    <a:pt x="31750" y="95086"/>
                    <a:pt x="30480" y="110901"/>
                  </a:cubicBezTo>
                  <a:cubicBezTo>
                    <a:pt x="29210" y="137259"/>
                    <a:pt x="26670" y="162738"/>
                    <a:pt x="25400" y="189096"/>
                  </a:cubicBezTo>
                  <a:cubicBezTo>
                    <a:pt x="20320" y="217210"/>
                    <a:pt x="26670" y="904268"/>
                    <a:pt x="29210" y="932383"/>
                  </a:cubicBezTo>
                  <a:cubicBezTo>
                    <a:pt x="29210" y="962255"/>
                    <a:pt x="29210" y="993006"/>
                    <a:pt x="30480" y="1022878"/>
                  </a:cubicBezTo>
                  <a:cubicBezTo>
                    <a:pt x="30480" y="1044842"/>
                    <a:pt x="33020" y="1066807"/>
                    <a:pt x="33020" y="1088772"/>
                  </a:cubicBezTo>
                  <a:cubicBezTo>
                    <a:pt x="33020" y="1112494"/>
                    <a:pt x="33020" y="1136216"/>
                    <a:pt x="31750" y="1160508"/>
                  </a:cubicBezTo>
                  <a:lnTo>
                    <a:pt x="31750" y="1170668"/>
                  </a:lnTo>
                  <a:cubicBezTo>
                    <a:pt x="31750" y="1180828"/>
                    <a:pt x="35560" y="1184638"/>
                    <a:pt x="44450" y="1184638"/>
                  </a:cubicBezTo>
                  <a:cubicBezTo>
                    <a:pt x="76580" y="1184638"/>
                    <a:pt x="114496" y="1185908"/>
                    <a:pt x="149704" y="1185908"/>
                  </a:cubicBezTo>
                  <a:cubicBezTo>
                    <a:pt x="201161" y="1185908"/>
                    <a:pt x="255326" y="1183368"/>
                    <a:pt x="306783" y="1185908"/>
                  </a:cubicBezTo>
                  <a:cubicBezTo>
                    <a:pt x="390740" y="1189718"/>
                    <a:pt x="474696" y="1192258"/>
                    <a:pt x="558652" y="1190988"/>
                  </a:cubicBezTo>
                  <a:cubicBezTo>
                    <a:pt x="612818" y="1189718"/>
                    <a:pt x="664275" y="1192258"/>
                    <a:pt x="718440" y="1192258"/>
                  </a:cubicBezTo>
                  <a:cubicBezTo>
                    <a:pt x="796980" y="1192258"/>
                    <a:pt x="875520" y="1190988"/>
                    <a:pt x="954060" y="1192258"/>
                  </a:cubicBezTo>
                  <a:cubicBezTo>
                    <a:pt x="1070516" y="1193528"/>
                    <a:pt x="2348819" y="1183368"/>
                    <a:pt x="2467983" y="1185908"/>
                  </a:cubicBezTo>
                  <a:cubicBezTo>
                    <a:pt x="2519441" y="1187178"/>
                    <a:pt x="2570897" y="1188448"/>
                    <a:pt x="2619646" y="1188448"/>
                  </a:cubicBezTo>
                  <a:cubicBezTo>
                    <a:pt x="2709019" y="1190988"/>
                    <a:pt x="2795684" y="1187178"/>
                    <a:pt x="2885057" y="1190988"/>
                  </a:cubicBezTo>
                  <a:cubicBezTo>
                    <a:pt x="2958180" y="1193528"/>
                    <a:pt x="3031303" y="1193528"/>
                    <a:pt x="3104427" y="1196068"/>
                  </a:cubicBezTo>
                  <a:cubicBezTo>
                    <a:pt x="3212758" y="1199878"/>
                    <a:pt x="3321089" y="1202418"/>
                    <a:pt x="3429420" y="1203688"/>
                  </a:cubicBezTo>
                  <a:cubicBezTo>
                    <a:pt x="3463962" y="1203688"/>
                    <a:pt x="3481742" y="1202418"/>
                    <a:pt x="3502062" y="1202418"/>
                  </a:cubicBezTo>
                  <a:close/>
                </a:path>
              </a:pathLst>
            </a:custGeom>
            <a:solidFill>
              <a:srgbClr val="282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17" name="Google Shape;1417;p101"/>
          <p:cNvGrpSpPr/>
          <p:nvPr/>
        </p:nvGrpSpPr>
        <p:grpSpPr>
          <a:xfrm>
            <a:off x="8929501" y="5973945"/>
            <a:ext cx="3130816" cy="494577"/>
            <a:chOff x="-3810" y="0"/>
            <a:chExt cx="3563021" cy="1248138"/>
          </a:xfrm>
        </p:grpSpPr>
        <p:sp>
          <p:nvSpPr>
            <p:cNvPr id="1418" name="Google Shape;1418;p101"/>
            <p:cNvSpPr/>
            <p:nvPr/>
          </p:nvSpPr>
          <p:spPr>
            <a:xfrm>
              <a:off x="38100" y="44450"/>
              <a:ext cx="3521111" cy="1203688"/>
            </a:xfrm>
            <a:custGeom>
              <a:rect b="b" l="l" r="r" t="t"/>
              <a:pathLst>
                <a:path extrusionOk="0" h="1203688" w="3521111">
                  <a:moveTo>
                    <a:pt x="2540" y="1173208"/>
                  </a:moveTo>
                  <a:cubicBezTo>
                    <a:pt x="0" y="1182098"/>
                    <a:pt x="5080" y="1188448"/>
                    <a:pt x="23837" y="1189718"/>
                  </a:cubicBezTo>
                  <a:cubicBezTo>
                    <a:pt x="45503" y="1190988"/>
                    <a:pt x="64461" y="1190988"/>
                    <a:pt x="86127" y="1190988"/>
                  </a:cubicBezTo>
                  <a:cubicBezTo>
                    <a:pt x="172792" y="1192258"/>
                    <a:pt x="259457" y="1192258"/>
                    <a:pt x="348830" y="1193528"/>
                  </a:cubicBezTo>
                  <a:cubicBezTo>
                    <a:pt x="397578" y="1194798"/>
                    <a:pt x="446327" y="1196068"/>
                    <a:pt x="492368" y="1197338"/>
                  </a:cubicBezTo>
                  <a:cubicBezTo>
                    <a:pt x="573616" y="1198608"/>
                    <a:pt x="652156" y="1198608"/>
                    <a:pt x="733404" y="1199878"/>
                  </a:cubicBezTo>
                  <a:cubicBezTo>
                    <a:pt x="765903" y="1199878"/>
                    <a:pt x="795694" y="1199878"/>
                    <a:pt x="828194" y="1198608"/>
                  </a:cubicBezTo>
                  <a:cubicBezTo>
                    <a:pt x="841735" y="1198608"/>
                    <a:pt x="857985" y="1197338"/>
                    <a:pt x="871526" y="1197338"/>
                  </a:cubicBezTo>
                  <a:cubicBezTo>
                    <a:pt x="925691" y="1198608"/>
                    <a:pt x="2009000" y="1189718"/>
                    <a:pt x="2063165" y="1190988"/>
                  </a:cubicBezTo>
                  <a:cubicBezTo>
                    <a:pt x="2138996" y="1192258"/>
                    <a:pt x="2347533" y="1192258"/>
                    <a:pt x="2423365" y="1192258"/>
                  </a:cubicBezTo>
                  <a:cubicBezTo>
                    <a:pt x="2453156" y="1192258"/>
                    <a:pt x="2480239" y="1190988"/>
                    <a:pt x="2510030" y="1190988"/>
                  </a:cubicBezTo>
                  <a:lnTo>
                    <a:pt x="2656276" y="1194798"/>
                  </a:lnTo>
                  <a:cubicBezTo>
                    <a:pt x="2761899" y="1197338"/>
                    <a:pt x="2864813" y="1194798"/>
                    <a:pt x="2970436" y="1198608"/>
                  </a:cubicBezTo>
                  <a:cubicBezTo>
                    <a:pt x="3146473" y="1203688"/>
                    <a:pt x="3325219" y="1197338"/>
                    <a:pt x="3456341" y="1202418"/>
                  </a:cubicBezTo>
                  <a:cubicBezTo>
                    <a:pt x="3476661" y="1203688"/>
                    <a:pt x="3496982" y="1202418"/>
                    <a:pt x="3519841" y="1202418"/>
                  </a:cubicBezTo>
                  <a:lnTo>
                    <a:pt x="3519841" y="1142728"/>
                  </a:lnTo>
                  <a:cubicBezTo>
                    <a:pt x="3518571" y="1089130"/>
                    <a:pt x="3517302" y="1046958"/>
                    <a:pt x="3517302" y="1002150"/>
                  </a:cubicBezTo>
                  <a:cubicBezTo>
                    <a:pt x="3517302" y="950313"/>
                    <a:pt x="3521111" y="897597"/>
                    <a:pt x="3514761" y="845760"/>
                  </a:cubicBezTo>
                  <a:cubicBezTo>
                    <a:pt x="3507141" y="811496"/>
                    <a:pt x="3495711" y="135860"/>
                    <a:pt x="3495711" y="101595"/>
                  </a:cubicBezTo>
                  <a:cubicBezTo>
                    <a:pt x="3493171" y="77873"/>
                    <a:pt x="3491902" y="53272"/>
                    <a:pt x="3489361" y="29550"/>
                  </a:cubicBezTo>
                  <a:cubicBezTo>
                    <a:pt x="3489361" y="22522"/>
                    <a:pt x="3488091" y="15493"/>
                    <a:pt x="3486821" y="6350"/>
                  </a:cubicBezTo>
                  <a:cubicBezTo>
                    <a:pt x="3476661" y="3810"/>
                    <a:pt x="3467771" y="2540"/>
                    <a:pt x="3457611" y="1270"/>
                  </a:cubicBezTo>
                  <a:cubicBezTo>
                    <a:pt x="3449991" y="0"/>
                    <a:pt x="3442371" y="1270"/>
                    <a:pt x="3436021" y="1270"/>
                  </a:cubicBezTo>
                  <a:lnTo>
                    <a:pt x="10296" y="6350"/>
                  </a:lnTo>
                  <a:lnTo>
                    <a:pt x="2540" y="1173208"/>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9" name="Google Shape;1419;p101"/>
            <p:cNvSpPr/>
            <p:nvPr/>
          </p:nvSpPr>
          <p:spPr>
            <a:xfrm>
              <a:off x="11430" y="16510"/>
              <a:ext cx="3496981" cy="1193528"/>
            </a:xfrm>
            <a:custGeom>
              <a:rect b="b" l="l" r="r" t="t"/>
              <a:pathLst>
                <a:path extrusionOk="0" h="1193528" w="3496981">
                  <a:moveTo>
                    <a:pt x="3496981" y="1193528"/>
                  </a:moveTo>
                  <a:lnTo>
                    <a:pt x="0" y="1185908"/>
                  </a:lnTo>
                  <a:lnTo>
                    <a:pt x="0" y="424741"/>
                  </a:lnTo>
                  <a:lnTo>
                    <a:pt x="7620" y="20320"/>
                  </a:lnTo>
                  <a:lnTo>
                    <a:pt x="1751301" y="0"/>
                  </a:lnTo>
                  <a:lnTo>
                    <a:pt x="3475392" y="8890"/>
                  </a:lnTo>
                  <a:close/>
                </a:path>
              </a:pathLst>
            </a:custGeom>
            <a:solidFill>
              <a:srgbClr val="FFE4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0" name="Google Shape;1420;p101"/>
            <p:cNvSpPr/>
            <p:nvPr/>
          </p:nvSpPr>
          <p:spPr>
            <a:xfrm>
              <a:off x="-3810" y="0"/>
              <a:ext cx="3526192" cy="1220198"/>
            </a:xfrm>
            <a:custGeom>
              <a:rect b="b" l="l" r="r" t="t"/>
              <a:pathLst>
                <a:path extrusionOk="0" h="1220198" w="3526192">
                  <a:moveTo>
                    <a:pt x="3491901" y="21590"/>
                  </a:moveTo>
                  <a:cubicBezTo>
                    <a:pt x="3493171" y="34290"/>
                    <a:pt x="3493171" y="44450"/>
                    <a:pt x="3494442" y="53793"/>
                  </a:cubicBezTo>
                  <a:cubicBezTo>
                    <a:pt x="3496981" y="77515"/>
                    <a:pt x="3498251" y="102115"/>
                    <a:pt x="3500792" y="125837"/>
                  </a:cubicBezTo>
                  <a:cubicBezTo>
                    <a:pt x="3500792" y="160102"/>
                    <a:pt x="3513492" y="835738"/>
                    <a:pt x="3519842" y="870003"/>
                  </a:cubicBezTo>
                  <a:cubicBezTo>
                    <a:pt x="3526192" y="921840"/>
                    <a:pt x="3522381" y="974555"/>
                    <a:pt x="3522381" y="1026392"/>
                  </a:cubicBezTo>
                  <a:cubicBezTo>
                    <a:pt x="3522381" y="1072079"/>
                    <a:pt x="3523651" y="1114251"/>
                    <a:pt x="3524921" y="1159238"/>
                  </a:cubicBezTo>
                  <a:lnTo>
                    <a:pt x="3524921" y="1218928"/>
                  </a:lnTo>
                  <a:cubicBezTo>
                    <a:pt x="3502062" y="1218928"/>
                    <a:pt x="3481742" y="1220198"/>
                    <a:pt x="3461421" y="1218928"/>
                  </a:cubicBezTo>
                  <a:cubicBezTo>
                    <a:pt x="3288589" y="1213848"/>
                    <a:pt x="3109843" y="1220198"/>
                    <a:pt x="2933806" y="1215118"/>
                  </a:cubicBezTo>
                  <a:cubicBezTo>
                    <a:pt x="2828183" y="1211308"/>
                    <a:pt x="2725269" y="1213848"/>
                    <a:pt x="2619646" y="1211308"/>
                  </a:cubicBezTo>
                  <a:lnTo>
                    <a:pt x="2473400" y="1207498"/>
                  </a:lnTo>
                  <a:cubicBezTo>
                    <a:pt x="2443609" y="1207498"/>
                    <a:pt x="2416526" y="1208768"/>
                    <a:pt x="2386735" y="1208768"/>
                  </a:cubicBezTo>
                  <a:cubicBezTo>
                    <a:pt x="2310903" y="1207498"/>
                    <a:pt x="2102367" y="1208768"/>
                    <a:pt x="2026535" y="1207498"/>
                  </a:cubicBezTo>
                  <a:cubicBezTo>
                    <a:pt x="1972370" y="1206228"/>
                    <a:pt x="889061" y="1215118"/>
                    <a:pt x="834896" y="1213848"/>
                  </a:cubicBezTo>
                  <a:cubicBezTo>
                    <a:pt x="821355" y="1213848"/>
                    <a:pt x="805105" y="1215118"/>
                    <a:pt x="791564" y="1215118"/>
                  </a:cubicBezTo>
                  <a:cubicBezTo>
                    <a:pt x="759064" y="1215118"/>
                    <a:pt x="729273" y="1216388"/>
                    <a:pt x="696774" y="1216388"/>
                  </a:cubicBezTo>
                  <a:cubicBezTo>
                    <a:pt x="615526" y="1216388"/>
                    <a:pt x="536986" y="1215118"/>
                    <a:pt x="455738" y="1213848"/>
                  </a:cubicBezTo>
                  <a:cubicBezTo>
                    <a:pt x="406989" y="1212578"/>
                    <a:pt x="358240" y="1211308"/>
                    <a:pt x="312200" y="1210038"/>
                  </a:cubicBezTo>
                  <a:cubicBezTo>
                    <a:pt x="225535" y="1208768"/>
                    <a:pt x="138870" y="1207498"/>
                    <a:pt x="49498" y="1207498"/>
                  </a:cubicBezTo>
                  <a:cubicBezTo>
                    <a:pt x="38100" y="1207498"/>
                    <a:pt x="29210" y="1207498"/>
                    <a:pt x="19050" y="1206228"/>
                  </a:cubicBezTo>
                  <a:cubicBezTo>
                    <a:pt x="10160" y="1204958"/>
                    <a:pt x="5080" y="1198608"/>
                    <a:pt x="7620" y="1189718"/>
                  </a:cubicBezTo>
                  <a:cubicBezTo>
                    <a:pt x="16510" y="1158181"/>
                    <a:pt x="12700" y="1136216"/>
                    <a:pt x="11430" y="1113372"/>
                  </a:cubicBezTo>
                  <a:cubicBezTo>
                    <a:pt x="10160" y="1066807"/>
                    <a:pt x="6350" y="1021120"/>
                    <a:pt x="7620" y="974555"/>
                  </a:cubicBezTo>
                  <a:cubicBezTo>
                    <a:pt x="5080" y="916568"/>
                    <a:pt x="0" y="198760"/>
                    <a:pt x="7620" y="139894"/>
                  </a:cubicBezTo>
                  <a:cubicBezTo>
                    <a:pt x="8890" y="128473"/>
                    <a:pt x="7620" y="116173"/>
                    <a:pt x="8890" y="104751"/>
                  </a:cubicBezTo>
                  <a:cubicBezTo>
                    <a:pt x="10160" y="86301"/>
                    <a:pt x="12700" y="66093"/>
                    <a:pt x="13970" y="44450"/>
                  </a:cubicBezTo>
                  <a:cubicBezTo>
                    <a:pt x="13970" y="41910"/>
                    <a:pt x="15240" y="39370"/>
                    <a:pt x="16510" y="38100"/>
                  </a:cubicBezTo>
                  <a:cubicBezTo>
                    <a:pt x="38100" y="35560"/>
                    <a:pt x="71164" y="30480"/>
                    <a:pt x="114496" y="29210"/>
                  </a:cubicBezTo>
                  <a:cubicBezTo>
                    <a:pt x="187619" y="25400"/>
                    <a:pt x="260743" y="22860"/>
                    <a:pt x="336574" y="20320"/>
                  </a:cubicBezTo>
                  <a:cubicBezTo>
                    <a:pt x="388031" y="17780"/>
                    <a:pt x="439488" y="16510"/>
                    <a:pt x="488237" y="13970"/>
                  </a:cubicBezTo>
                  <a:cubicBezTo>
                    <a:pt x="536986" y="11430"/>
                    <a:pt x="588443" y="8890"/>
                    <a:pt x="637192" y="8890"/>
                  </a:cubicBezTo>
                  <a:cubicBezTo>
                    <a:pt x="691358" y="7620"/>
                    <a:pt x="745523" y="10160"/>
                    <a:pt x="799689" y="8890"/>
                  </a:cubicBezTo>
                  <a:cubicBezTo>
                    <a:pt x="867395" y="8890"/>
                    <a:pt x="2094242" y="6350"/>
                    <a:pt x="2161949" y="5080"/>
                  </a:cubicBezTo>
                  <a:cubicBezTo>
                    <a:pt x="2226947" y="3810"/>
                    <a:pt x="2291946" y="2540"/>
                    <a:pt x="2359652" y="2540"/>
                  </a:cubicBezTo>
                  <a:cubicBezTo>
                    <a:pt x="2470692" y="1270"/>
                    <a:pt x="2579022" y="0"/>
                    <a:pt x="2690061" y="0"/>
                  </a:cubicBezTo>
                  <a:cubicBezTo>
                    <a:pt x="2736102" y="0"/>
                    <a:pt x="2784851" y="2540"/>
                    <a:pt x="2830891" y="2540"/>
                  </a:cubicBezTo>
                  <a:cubicBezTo>
                    <a:pt x="2958180" y="3810"/>
                    <a:pt x="3088177" y="5080"/>
                    <a:pt x="3215466" y="7620"/>
                  </a:cubicBezTo>
                  <a:cubicBezTo>
                    <a:pt x="3283173" y="8890"/>
                    <a:pt x="3350879" y="12700"/>
                    <a:pt x="3418586" y="16510"/>
                  </a:cubicBezTo>
                  <a:lnTo>
                    <a:pt x="3461421" y="16510"/>
                  </a:lnTo>
                  <a:cubicBezTo>
                    <a:pt x="3472851" y="17780"/>
                    <a:pt x="3481742" y="20320"/>
                    <a:pt x="3491901" y="21590"/>
                  </a:cubicBezTo>
                  <a:close/>
                  <a:moveTo>
                    <a:pt x="3502062" y="1202418"/>
                  </a:moveTo>
                  <a:cubicBezTo>
                    <a:pt x="3503331" y="1185908"/>
                    <a:pt x="3504601" y="1173208"/>
                    <a:pt x="3504601" y="1160508"/>
                  </a:cubicBezTo>
                  <a:cubicBezTo>
                    <a:pt x="3503331" y="1109858"/>
                    <a:pt x="3502062" y="1063293"/>
                    <a:pt x="3502062" y="1013213"/>
                  </a:cubicBezTo>
                  <a:cubicBezTo>
                    <a:pt x="3502062" y="990370"/>
                    <a:pt x="3504601" y="967527"/>
                    <a:pt x="3503331" y="944683"/>
                  </a:cubicBezTo>
                  <a:cubicBezTo>
                    <a:pt x="3503331" y="923597"/>
                    <a:pt x="3502062" y="901632"/>
                    <a:pt x="3500792" y="880546"/>
                  </a:cubicBezTo>
                  <a:cubicBezTo>
                    <a:pt x="3495712" y="848038"/>
                    <a:pt x="3484281" y="175038"/>
                    <a:pt x="3484281" y="142530"/>
                  </a:cubicBezTo>
                  <a:cubicBezTo>
                    <a:pt x="3481742" y="115294"/>
                    <a:pt x="3479201" y="87179"/>
                    <a:pt x="3476662" y="59943"/>
                  </a:cubicBezTo>
                  <a:cubicBezTo>
                    <a:pt x="3475392" y="44450"/>
                    <a:pt x="3474121" y="43180"/>
                    <a:pt x="3456502" y="41910"/>
                  </a:cubicBezTo>
                  <a:cubicBezTo>
                    <a:pt x="3448377" y="41910"/>
                    <a:pt x="3442961" y="41910"/>
                    <a:pt x="3434836" y="40640"/>
                  </a:cubicBezTo>
                  <a:cubicBezTo>
                    <a:pt x="3367129" y="36830"/>
                    <a:pt x="3296714" y="31750"/>
                    <a:pt x="3229007" y="30480"/>
                  </a:cubicBezTo>
                  <a:cubicBezTo>
                    <a:pt x="3063803" y="26670"/>
                    <a:pt x="2895890" y="25400"/>
                    <a:pt x="2730685" y="22860"/>
                  </a:cubicBezTo>
                  <a:lnTo>
                    <a:pt x="2535690" y="22860"/>
                  </a:lnTo>
                  <a:cubicBezTo>
                    <a:pt x="2449025" y="22860"/>
                    <a:pt x="2362361" y="22860"/>
                    <a:pt x="2278404" y="24130"/>
                  </a:cubicBezTo>
                  <a:cubicBezTo>
                    <a:pt x="2205281" y="25400"/>
                    <a:pt x="973018" y="29210"/>
                    <a:pt x="899894" y="29210"/>
                  </a:cubicBezTo>
                  <a:cubicBezTo>
                    <a:pt x="780731" y="29210"/>
                    <a:pt x="661567" y="26670"/>
                    <a:pt x="542403" y="33020"/>
                  </a:cubicBezTo>
                  <a:cubicBezTo>
                    <a:pt x="480113" y="36830"/>
                    <a:pt x="420531" y="36830"/>
                    <a:pt x="360949" y="38100"/>
                  </a:cubicBezTo>
                  <a:cubicBezTo>
                    <a:pt x="258034" y="41910"/>
                    <a:pt x="155120" y="45720"/>
                    <a:pt x="52206" y="50800"/>
                  </a:cubicBezTo>
                  <a:cubicBezTo>
                    <a:pt x="36830" y="50800"/>
                    <a:pt x="34290" y="52914"/>
                    <a:pt x="33020" y="63457"/>
                  </a:cubicBezTo>
                  <a:cubicBezTo>
                    <a:pt x="31750" y="79272"/>
                    <a:pt x="31750" y="95086"/>
                    <a:pt x="30480" y="110901"/>
                  </a:cubicBezTo>
                  <a:cubicBezTo>
                    <a:pt x="29210" y="137259"/>
                    <a:pt x="26670" y="162738"/>
                    <a:pt x="25400" y="189096"/>
                  </a:cubicBezTo>
                  <a:cubicBezTo>
                    <a:pt x="20320" y="217210"/>
                    <a:pt x="26670" y="904268"/>
                    <a:pt x="29210" y="932383"/>
                  </a:cubicBezTo>
                  <a:cubicBezTo>
                    <a:pt x="29210" y="962255"/>
                    <a:pt x="29210" y="993006"/>
                    <a:pt x="30480" y="1022878"/>
                  </a:cubicBezTo>
                  <a:cubicBezTo>
                    <a:pt x="30480" y="1044842"/>
                    <a:pt x="33020" y="1066807"/>
                    <a:pt x="33020" y="1088772"/>
                  </a:cubicBezTo>
                  <a:cubicBezTo>
                    <a:pt x="33020" y="1112494"/>
                    <a:pt x="33020" y="1136216"/>
                    <a:pt x="31750" y="1160508"/>
                  </a:cubicBezTo>
                  <a:lnTo>
                    <a:pt x="31750" y="1170668"/>
                  </a:lnTo>
                  <a:cubicBezTo>
                    <a:pt x="31750" y="1180828"/>
                    <a:pt x="35560" y="1184638"/>
                    <a:pt x="44450" y="1184638"/>
                  </a:cubicBezTo>
                  <a:cubicBezTo>
                    <a:pt x="76580" y="1184638"/>
                    <a:pt x="114496" y="1185908"/>
                    <a:pt x="149704" y="1185908"/>
                  </a:cubicBezTo>
                  <a:cubicBezTo>
                    <a:pt x="201161" y="1185908"/>
                    <a:pt x="255326" y="1183368"/>
                    <a:pt x="306783" y="1185908"/>
                  </a:cubicBezTo>
                  <a:cubicBezTo>
                    <a:pt x="390740" y="1189718"/>
                    <a:pt x="474696" y="1192258"/>
                    <a:pt x="558652" y="1190988"/>
                  </a:cubicBezTo>
                  <a:cubicBezTo>
                    <a:pt x="612818" y="1189718"/>
                    <a:pt x="664275" y="1192258"/>
                    <a:pt x="718440" y="1192258"/>
                  </a:cubicBezTo>
                  <a:cubicBezTo>
                    <a:pt x="796980" y="1192258"/>
                    <a:pt x="875520" y="1190988"/>
                    <a:pt x="954060" y="1192258"/>
                  </a:cubicBezTo>
                  <a:cubicBezTo>
                    <a:pt x="1070516" y="1193528"/>
                    <a:pt x="2348819" y="1183368"/>
                    <a:pt x="2467983" y="1185908"/>
                  </a:cubicBezTo>
                  <a:cubicBezTo>
                    <a:pt x="2519441" y="1187178"/>
                    <a:pt x="2570897" y="1188448"/>
                    <a:pt x="2619646" y="1188448"/>
                  </a:cubicBezTo>
                  <a:cubicBezTo>
                    <a:pt x="2709019" y="1190988"/>
                    <a:pt x="2795684" y="1187178"/>
                    <a:pt x="2885057" y="1190988"/>
                  </a:cubicBezTo>
                  <a:cubicBezTo>
                    <a:pt x="2958180" y="1193528"/>
                    <a:pt x="3031303" y="1193528"/>
                    <a:pt x="3104427" y="1196068"/>
                  </a:cubicBezTo>
                  <a:cubicBezTo>
                    <a:pt x="3212758" y="1199878"/>
                    <a:pt x="3321089" y="1202418"/>
                    <a:pt x="3429420" y="1203688"/>
                  </a:cubicBezTo>
                  <a:cubicBezTo>
                    <a:pt x="3463962" y="1203688"/>
                    <a:pt x="3481742" y="1202418"/>
                    <a:pt x="3502062" y="1202418"/>
                  </a:cubicBezTo>
                  <a:close/>
                </a:path>
              </a:pathLst>
            </a:custGeom>
            <a:solidFill>
              <a:srgbClr val="282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421" name="Google Shape;1421;p101"/>
          <p:cNvSpPr txBox="1"/>
          <p:nvPr/>
        </p:nvSpPr>
        <p:spPr>
          <a:xfrm>
            <a:off x="8814904" y="3637858"/>
            <a:ext cx="3278858"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2B39"/>
              </a:buClr>
              <a:buSzPts val="1050"/>
              <a:buFont typeface="Arial"/>
              <a:buNone/>
            </a:pPr>
            <a:r>
              <a:rPr b="0" i="0" lang="es-CO" sz="1050" u="none" cap="none" strike="noStrike">
                <a:solidFill>
                  <a:srgbClr val="2A2B39"/>
                </a:solidFill>
                <a:latin typeface="Arial"/>
                <a:ea typeface="Arial"/>
                <a:cs typeface="Arial"/>
                <a:sym typeface="Arial"/>
              </a:rPr>
              <a:t>incumplimiento recurrente de las metas de un indicador, o en los planes de mejoramiento, necesidades de actualización y/o cambios en el proceso, acceso a la información para la medición, entre otros</a:t>
            </a:r>
            <a:endParaRPr b="0" i="0" sz="1050" u="none" cap="none" strike="noStrike">
              <a:solidFill>
                <a:srgbClr val="2A2B39"/>
              </a:solidFill>
              <a:latin typeface="Arial"/>
              <a:ea typeface="Arial"/>
              <a:cs typeface="Arial"/>
              <a:sym typeface="Arial"/>
            </a:endParaRPr>
          </a:p>
        </p:txBody>
      </p:sp>
      <p:sp>
        <p:nvSpPr>
          <p:cNvPr id="1422" name="Google Shape;1422;p101"/>
          <p:cNvSpPr txBox="1"/>
          <p:nvPr/>
        </p:nvSpPr>
        <p:spPr>
          <a:xfrm>
            <a:off x="8959493" y="4694947"/>
            <a:ext cx="3020477" cy="101566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Cuando se generan salidas no conformes de manera reiterativa y/o cuando el proceso lo considera pertinente de acuerdo con los resultados obtenidos, en cumplimiento de lo establecido en el procedimiento D102PR04 Control de Salidas No Conformes</a:t>
            </a:r>
            <a:endParaRPr b="0" i="0" sz="1100" u="none" cap="none" strike="noStrike">
              <a:solidFill>
                <a:srgbClr val="2A2B39"/>
              </a:solidFill>
              <a:latin typeface="Arial"/>
              <a:ea typeface="Arial"/>
              <a:cs typeface="Arial"/>
              <a:sym typeface="Arial"/>
            </a:endParaRPr>
          </a:p>
        </p:txBody>
      </p:sp>
      <p:sp>
        <p:nvSpPr>
          <p:cNvPr id="1423" name="Google Shape;1423;p101"/>
          <p:cNvSpPr txBox="1"/>
          <p:nvPr/>
        </p:nvSpPr>
        <p:spPr>
          <a:xfrm>
            <a:off x="9338744" y="5903115"/>
            <a:ext cx="2407701" cy="600870"/>
          </a:xfrm>
          <a:prstGeom prst="rect">
            <a:avLst/>
          </a:prstGeom>
          <a:noFill/>
          <a:ln>
            <a:noFill/>
          </a:ln>
        </p:spPr>
        <p:txBody>
          <a:bodyPr anchorCtr="0" anchor="t" bIns="45700" lIns="91425" spcFirstLastPara="1" rIns="91425" wrap="square" tIns="45700">
            <a:spAutoFit/>
          </a:bodyPr>
          <a:lstStyle/>
          <a:p>
            <a:pPr indent="0" lvl="0" marL="0" marR="0" rtl="0" algn="ctr">
              <a:lnSpc>
                <a:spcPct val="188818"/>
              </a:lnSpc>
              <a:spcBef>
                <a:spcPts val="0"/>
              </a:spcBef>
              <a:spcAft>
                <a:spcPts val="0"/>
              </a:spcAft>
              <a:buClr>
                <a:srgbClr val="2A2B39"/>
              </a:buClr>
              <a:buSzPts val="1100"/>
              <a:buFont typeface="Arial"/>
              <a:buNone/>
            </a:pPr>
            <a:r>
              <a:rPr b="0" i="0" lang="es-CO" sz="1100" u="none" cap="none" strike="noStrike">
                <a:solidFill>
                  <a:srgbClr val="2A2B39"/>
                </a:solidFill>
                <a:latin typeface="Arial"/>
                <a:ea typeface="Arial"/>
                <a:cs typeface="Arial"/>
                <a:sym typeface="Arial"/>
              </a:rPr>
              <a:t>No conformidades que surjan del incumplimiento legal</a:t>
            </a:r>
            <a:endParaRPr b="0" i="0" sz="1100" u="none" cap="none" strike="noStrike">
              <a:solidFill>
                <a:srgbClr val="2A2B39"/>
              </a:solidFill>
              <a:latin typeface="Arial"/>
              <a:ea typeface="Arial"/>
              <a:cs typeface="Arial"/>
              <a:sym typeface="Arial"/>
            </a:endParaRPr>
          </a:p>
        </p:txBody>
      </p:sp>
      <p:sp>
        <p:nvSpPr>
          <p:cNvPr id="1424" name="Google Shape;1424;p101"/>
          <p:cNvSpPr/>
          <p:nvPr/>
        </p:nvSpPr>
        <p:spPr>
          <a:xfrm rot="-8217098">
            <a:off x="8393370" y="3161030"/>
            <a:ext cx="238546" cy="884133"/>
          </a:xfrm>
          <a:custGeom>
            <a:rect b="b" l="l" r="r" t="t"/>
            <a:pathLst>
              <a:path extrusionOk="0" h="575304" w="283326">
                <a:moveTo>
                  <a:pt x="283326" y="575304"/>
                </a:moveTo>
                <a:lnTo>
                  <a:pt x="0" y="575304"/>
                </a:lnTo>
                <a:lnTo>
                  <a:pt x="0" y="0"/>
                </a:lnTo>
                <a:lnTo>
                  <a:pt x="283326" y="0"/>
                </a:lnTo>
                <a:lnTo>
                  <a:pt x="283326" y="575304"/>
                </a:lnTo>
                <a:close/>
              </a:path>
            </a:pathLst>
          </a:custGeom>
          <a:blipFill rotWithShape="1">
            <a:blip r:embed="rId5">
              <a:alphaModFix/>
            </a:blip>
            <a:stretch>
              <a:fillRect b="-24646" l="-144342" r="-1550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5" name="Google Shape;1425;p101"/>
          <p:cNvSpPr/>
          <p:nvPr/>
        </p:nvSpPr>
        <p:spPr>
          <a:xfrm rot="-5400000">
            <a:off x="8396060" y="4991804"/>
            <a:ext cx="301328" cy="574631"/>
          </a:xfrm>
          <a:custGeom>
            <a:rect b="b" l="l" r="r" t="t"/>
            <a:pathLst>
              <a:path extrusionOk="0" h="575304" w="283326">
                <a:moveTo>
                  <a:pt x="283326" y="575304"/>
                </a:moveTo>
                <a:lnTo>
                  <a:pt x="0" y="575304"/>
                </a:lnTo>
                <a:lnTo>
                  <a:pt x="0" y="0"/>
                </a:lnTo>
                <a:lnTo>
                  <a:pt x="283326" y="0"/>
                </a:lnTo>
                <a:lnTo>
                  <a:pt x="283326" y="575304"/>
                </a:lnTo>
                <a:close/>
              </a:path>
            </a:pathLst>
          </a:custGeom>
          <a:blipFill rotWithShape="1">
            <a:blip r:embed="rId5">
              <a:alphaModFix/>
            </a:blip>
            <a:stretch>
              <a:fillRect b="-24646" l="-144342" r="-1550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25"/>
          <p:cNvSpPr txBox="1"/>
          <p:nvPr/>
        </p:nvSpPr>
        <p:spPr>
          <a:xfrm>
            <a:off x="-76290" y="1873890"/>
            <a:ext cx="3582649" cy="221599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A2B39"/>
              </a:buClr>
              <a:buSzPts val="4800"/>
              <a:buFont typeface="Arial"/>
              <a:buNone/>
            </a:pPr>
            <a:r>
              <a:rPr b="0" i="0" lang="es-CO" sz="4800" u="none" cap="none" strike="noStrike">
                <a:solidFill>
                  <a:srgbClr val="2A2B39"/>
                </a:solidFill>
                <a:latin typeface="Oi"/>
                <a:ea typeface="Oi"/>
                <a:cs typeface="Oi"/>
                <a:sym typeface="Oi"/>
              </a:rPr>
              <a:t>TIPO DE ACCIÓN Y FUENTE</a:t>
            </a:r>
            <a:endParaRPr/>
          </a:p>
        </p:txBody>
      </p:sp>
      <p:sp>
        <p:nvSpPr>
          <p:cNvPr id="1431" name="Google Shape;1431;p25"/>
          <p:cNvSpPr/>
          <p:nvPr/>
        </p:nvSpPr>
        <p:spPr>
          <a:xfrm flipH="1" rot="-179024">
            <a:off x="868389" y="626694"/>
            <a:ext cx="1100624" cy="1246067"/>
          </a:xfrm>
          <a:custGeom>
            <a:rect b="b" l="l" r="r" t="t"/>
            <a:pathLst>
              <a:path extrusionOk="0" h="2390754" w="1990846">
                <a:moveTo>
                  <a:pt x="1990846" y="0"/>
                </a:moveTo>
                <a:lnTo>
                  <a:pt x="0" y="0"/>
                </a:lnTo>
                <a:lnTo>
                  <a:pt x="0" y="2390754"/>
                </a:lnTo>
                <a:lnTo>
                  <a:pt x="1990846" y="2390754"/>
                </a:lnTo>
                <a:lnTo>
                  <a:pt x="1990846"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2" name="Google Shape;1432;p25"/>
          <p:cNvSpPr txBox="1"/>
          <p:nvPr/>
        </p:nvSpPr>
        <p:spPr>
          <a:xfrm>
            <a:off x="256994" y="4184909"/>
            <a:ext cx="2794303" cy="1897571"/>
          </a:xfrm>
          <a:prstGeom prst="rect">
            <a:avLst/>
          </a:prstGeom>
          <a:noFill/>
          <a:ln>
            <a:noFill/>
          </a:ln>
        </p:spPr>
        <p:txBody>
          <a:bodyPr anchorCtr="0" anchor="t" bIns="0" lIns="0" spcFirstLastPara="1" rIns="0" wrap="square" tIns="0">
            <a:spAutoFit/>
          </a:bodyPr>
          <a:lstStyle/>
          <a:p>
            <a:pPr indent="0" lvl="0" marL="0" marR="0" rtl="0" algn="ctr">
              <a:lnSpc>
                <a:spcPct val="158125"/>
              </a:lnSpc>
              <a:spcBef>
                <a:spcPts val="0"/>
              </a:spcBef>
              <a:spcAft>
                <a:spcPts val="0"/>
              </a:spcAft>
              <a:buClr>
                <a:srgbClr val="2A2B39"/>
              </a:buClr>
              <a:buSzPts val="1600"/>
              <a:buFont typeface="Arial"/>
              <a:buNone/>
            </a:pPr>
            <a:r>
              <a:rPr b="0" i="0" lang="es-CO" sz="1600" u="none" cap="none" strike="noStrike">
                <a:solidFill>
                  <a:srgbClr val="2A2B39"/>
                </a:solidFill>
                <a:latin typeface="Arial"/>
                <a:ea typeface="Arial"/>
                <a:cs typeface="Arial"/>
                <a:sym typeface="Arial"/>
              </a:rPr>
              <a:t>Para la formulación de los planes de mejoramiento es indispensable identificar la fuente que lo genera y el tipo de acción que se debe formular de acuerdo con lo descrito</a:t>
            </a:r>
            <a:r>
              <a:rPr b="0" i="0" lang="es-CO" sz="1600" u="none" cap="none" strike="noStrike">
                <a:solidFill>
                  <a:srgbClr val="2A2B39"/>
                </a:solidFill>
                <a:latin typeface="Arial"/>
                <a:ea typeface="Arial"/>
                <a:cs typeface="Arial"/>
                <a:sym typeface="Arial"/>
              </a:rPr>
              <a:t>.</a:t>
            </a:r>
            <a:endParaRPr b="0" i="0" sz="1600" u="none" cap="none" strike="noStrike">
              <a:solidFill>
                <a:srgbClr val="2A2B39"/>
              </a:solidFill>
              <a:latin typeface="Arial"/>
              <a:ea typeface="Arial"/>
              <a:cs typeface="Arial"/>
              <a:sym typeface="Arial"/>
            </a:endParaRPr>
          </a:p>
        </p:txBody>
      </p:sp>
      <p:sp>
        <p:nvSpPr>
          <p:cNvPr id="1433" name="Google Shape;1433;p25"/>
          <p:cNvSpPr/>
          <p:nvPr/>
        </p:nvSpPr>
        <p:spPr>
          <a:xfrm>
            <a:off x="3037092" y="837728"/>
            <a:ext cx="573540" cy="5335165"/>
          </a:xfrm>
          <a:custGeom>
            <a:rect b="b" l="l" r="r" t="t"/>
            <a:pathLst>
              <a:path extrusionOk="0" h="5507198" w="730955">
                <a:moveTo>
                  <a:pt x="0" y="0"/>
                </a:moveTo>
                <a:lnTo>
                  <a:pt x="730955" y="0"/>
                </a:lnTo>
                <a:lnTo>
                  <a:pt x="730955" y="5507198"/>
                </a:lnTo>
                <a:lnTo>
                  <a:pt x="0" y="55071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34" name="Google Shape;1434;p25"/>
          <p:cNvGrpSpPr/>
          <p:nvPr/>
        </p:nvGrpSpPr>
        <p:grpSpPr>
          <a:xfrm>
            <a:off x="3626128" y="2963991"/>
            <a:ext cx="1252583" cy="1055741"/>
            <a:chOff x="-3810" y="0"/>
            <a:chExt cx="927021" cy="843596"/>
          </a:xfrm>
        </p:grpSpPr>
        <p:sp>
          <p:nvSpPr>
            <p:cNvPr id="1435" name="Google Shape;1435;p25"/>
            <p:cNvSpPr/>
            <p:nvPr/>
          </p:nvSpPr>
          <p:spPr>
            <a:xfrm>
              <a:off x="38100" y="44450"/>
              <a:ext cx="885111" cy="799146"/>
            </a:xfrm>
            <a:custGeom>
              <a:rect b="b" l="l" r="r" t="t"/>
              <a:pathLst>
                <a:path extrusionOk="0" h="799146" w="885111">
                  <a:moveTo>
                    <a:pt x="2540" y="768666"/>
                  </a:moveTo>
                  <a:cubicBezTo>
                    <a:pt x="0" y="777556"/>
                    <a:pt x="5080" y="783906"/>
                    <a:pt x="9480" y="785176"/>
                  </a:cubicBezTo>
                  <a:cubicBezTo>
                    <a:pt x="14405" y="786446"/>
                    <a:pt x="18714" y="786446"/>
                    <a:pt x="23639" y="786446"/>
                  </a:cubicBezTo>
                  <a:cubicBezTo>
                    <a:pt x="43338" y="787716"/>
                    <a:pt x="63037" y="787716"/>
                    <a:pt x="83352" y="788986"/>
                  </a:cubicBezTo>
                  <a:cubicBezTo>
                    <a:pt x="94433" y="790256"/>
                    <a:pt x="105513" y="791526"/>
                    <a:pt x="115978" y="792796"/>
                  </a:cubicBezTo>
                  <a:cubicBezTo>
                    <a:pt x="134446" y="794066"/>
                    <a:pt x="152299" y="794066"/>
                    <a:pt x="170766" y="795336"/>
                  </a:cubicBezTo>
                  <a:cubicBezTo>
                    <a:pt x="178154" y="795336"/>
                    <a:pt x="184925" y="795336"/>
                    <a:pt x="192312" y="794066"/>
                  </a:cubicBezTo>
                  <a:cubicBezTo>
                    <a:pt x="195390" y="794066"/>
                    <a:pt x="199084" y="792796"/>
                    <a:pt x="202162" y="792796"/>
                  </a:cubicBezTo>
                  <a:cubicBezTo>
                    <a:pt x="214474" y="794066"/>
                    <a:pt x="460712" y="785176"/>
                    <a:pt x="473024" y="786446"/>
                  </a:cubicBezTo>
                  <a:cubicBezTo>
                    <a:pt x="490260" y="787716"/>
                    <a:pt x="537661" y="787716"/>
                    <a:pt x="554898" y="787716"/>
                  </a:cubicBezTo>
                  <a:cubicBezTo>
                    <a:pt x="561669" y="787716"/>
                    <a:pt x="567825" y="786446"/>
                    <a:pt x="574597" y="786446"/>
                  </a:cubicBezTo>
                  <a:lnTo>
                    <a:pt x="607839" y="790256"/>
                  </a:lnTo>
                  <a:cubicBezTo>
                    <a:pt x="631847" y="792796"/>
                    <a:pt x="655240" y="790256"/>
                    <a:pt x="679248" y="794066"/>
                  </a:cubicBezTo>
                  <a:cubicBezTo>
                    <a:pt x="719262" y="799146"/>
                    <a:pt x="759891" y="792796"/>
                    <a:pt x="820341" y="797876"/>
                  </a:cubicBezTo>
                  <a:cubicBezTo>
                    <a:pt x="840661" y="799146"/>
                    <a:pt x="860981" y="797876"/>
                    <a:pt x="883841" y="797876"/>
                  </a:cubicBezTo>
                  <a:lnTo>
                    <a:pt x="883841" y="738186"/>
                  </a:lnTo>
                  <a:cubicBezTo>
                    <a:pt x="882571" y="693755"/>
                    <a:pt x="881301" y="666999"/>
                    <a:pt x="881301" y="638570"/>
                  </a:cubicBezTo>
                  <a:cubicBezTo>
                    <a:pt x="881301" y="605681"/>
                    <a:pt x="885111" y="572235"/>
                    <a:pt x="878761" y="539347"/>
                  </a:cubicBezTo>
                  <a:cubicBezTo>
                    <a:pt x="871141" y="517607"/>
                    <a:pt x="859711" y="88942"/>
                    <a:pt x="859711" y="67202"/>
                  </a:cubicBezTo>
                  <a:cubicBezTo>
                    <a:pt x="857171" y="52152"/>
                    <a:pt x="855901" y="36544"/>
                    <a:pt x="853361" y="21493"/>
                  </a:cubicBezTo>
                  <a:cubicBezTo>
                    <a:pt x="853361" y="17034"/>
                    <a:pt x="852091" y="12574"/>
                    <a:pt x="850821" y="6350"/>
                  </a:cubicBezTo>
                  <a:cubicBezTo>
                    <a:pt x="840661" y="3810"/>
                    <a:pt x="831771" y="2540"/>
                    <a:pt x="821611" y="1270"/>
                  </a:cubicBezTo>
                  <a:cubicBezTo>
                    <a:pt x="813991" y="0"/>
                    <a:pt x="806371" y="1270"/>
                    <a:pt x="800021" y="1270"/>
                  </a:cubicBezTo>
                  <a:lnTo>
                    <a:pt x="6403" y="6350"/>
                  </a:lnTo>
                  <a:lnTo>
                    <a:pt x="2540" y="768666"/>
                  </a:lnTo>
                  <a:close/>
                </a:path>
              </a:pathLst>
            </a:custGeom>
            <a:solidFill>
              <a:srgbClr val="2C2C2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6" name="Google Shape;1436;p25"/>
            <p:cNvSpPr/>
            <p:nvPr/>
          </p:nvSpPr>
          <p:spPr>
            <a:xfrm>
              <a:off x="11430" y="16510"/>
              <a:ext cx="860981" cy="788986"/>
            </a:xfrm>
            <a:custGeom>
              <a:rect b="b" l="l" r="r" t="t"/>
              <a:pathLst>
                <a:path extrusionOk="0" h="788986" w="860981">
                  <a:moveTo>
                    <a:pt x="860981" y="788986"/>
                  </a:moveTo>
                  <a:lnTo>
                    <a:pt x="0" y="781366"/>
                  </a:lnTo>
                  <a:lnTo>
                    <a:pt x="0" y="282439"/>
                  </a:lnTo>
                  <a:lnTo>
                    <a:pt x="7620" y="20320"/>
                  </a:lnTo>
                  <a:lnTo>
                    <a:pt x="422744" y="0"/>
                  </a:lnTo>
                  <a:lnTo>
                    <a:pt x="839391" y="889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7" name="Google Shape;1437;p25"/>
            <p:cNvSpPr/>
            <p:nvPr/>
          </p:nvSpPr>
          <p:spPr>
            <a:xfrm>
              <a:off x="-3810" y="0"/>
              <a:ext cx="890191" cy="815656"/>
            </a:xfrm>
            <a:custGeom>
              <a:rect b="b" l="l" r="r" t="t"/>
              <a:pathLst>
                <a:path extrusionOk="0" h="815656" w="890191">
                  <a:moveTo>
                    <a:pt x="855901" y="21590"/>
                  </a:moveTo>
                  <a:cubicBezTo>
                    <a:pt x="857171" y="34290"/>
                    <a:pt x="857171" y="44450"/>
                    <a:pt x="858441" y="53122"/>
                  </a:cubicBezTo>
                  <a:cubicBezTo>
                    <a:pt x="860981" y="68173"/>
                    <a:pt x="862251" y="83781"/>
                    <a:pt x="864791" y="98831"/>
                  </a:cubicBezTo>
                  <a:cubicBezTo>
                    <a:pt x="864791" y="120571"/>
                    <a:pt x="877491" y="549236"/>
                    <a:pt x="883841" y="570976"/>
                  </a:cubicBezTo>
                  <a:cubicBezTo>
                    <a:pt x="890191" y="603864"/>
                    <a:pt x="886381" y="637310"/>
                    <a:pt x="886381" y="670199"/>
                  </a:cubicBezTo>
                  <a:cubicBezTo>
                    <a:pt x="886381" y="699185"/>
                    <a:pt x="887651" y="725942"/>
                    <a:pt x="888921" y="754696"/>
                  </a:cubicBezTo>
                  <a:lnTo>
                    <a:pt x="888921" y="814386"/>
                  </a:lnTo>
                  <a:cubicBezTo>
                    <a:pt x="866061" y="814386"/>
                    <a:pt x="845741" y="815656"/>
                    <a:pt x="825421" y="814386"/>
                  </a:cubicBezTo>
                  <a:cubicBezTo>
                    <a:pt x="783949" y="809306"/>
                    <a:pt x="743319" y="815656"/>
                    <a:pt x="703306" y="810576"/>
                  </a:cubicBezTo>
                  <a:cubicBezTo>
                    <a:pt x="679297" y="806766"/>
                    <a:pt x="655905" y="809306"/>
                    <a:pt x="631897" y="806766"/>
                  </a:cubicBezTo>
                  <a:lnTo>
                    <a:pt x="598655" y="802956"/>
                  </a:lnTo>
                  <a:cubicBezTo>
                    <a:pt x="591883" y="802956"/>
                    <a:pt x="585727" y="804226"/>
                    <a:pt x="578955" y="804226"/>
                  </a:cubicBezTo>
                  <a:cubicBezTo>
                    <a:pt x="561719" y="802956"/>
                    <a:pt x="514318" y="804226"/>
                    <a:pt x="497081" y="802956"/>
                  </a:cubicBezTo>
                  <a:cubicBezTo>
                    <a:pt x="484769" y="801686"/>
                    <a:pt x="238531" y="810576"/>
                    <a:pt x="226220" y="809306"/>
                  </a:cubicBezTo>
                  <a:cubicBezTo>
                    <a:pt x="223142" y="809306"/>
                    <a:pt x="219448" y="810576"/>
                    <a:pt x="216370" y="810576"/>
                  </a:cubicBezTo>
                  <a:cubicBezTo>
                    <a:pt x="208983" y="810576"/>
                    <a:pt x="202211" y="811846"/>
                    <a:pt x="194824" y="811846"/>
                  </a:cubicBezTo>
                  <a:cubicBezTo>
                    <a:pt x="176356" y="811846"/>
                    <a:pt x="158504" y="810576"/>
                    <a:pt x="140036" y="809306"/>
                  </a:cubicBezTo>
                  <a:cubicBezTo>
                    <a:pt x="128955" y="808036"/>
                    <a:pt x="117875" y="806766"/>
                    <a:pt x="107410" y="805496"/>
                  </a:cubicBezTo>
                  <a:cubicBezTo>
                    <a:pt x="87711" y="804226"/>
                    <a:pt x="68012" y="802956"/>
                    <a:pt x="47697" y="802956"/>
                  </a:cubicBezTo>
                  <a:cubicBezTo>
                    <a:pt x="38100" y="802956"/>
                    <a:pt x="29210" y="802956"/>
                    <a:pt x="19050" y="801686"/>
                  </a:cubicBezTo>
                  <a:cubicBezTo>
                    <a:pt x="10160" y="800416"/>
                    <a:pt x="5080" y="794066"/>
                    <a:pt x="7620" y="785176"/>
                  </a:cubicBezTo>
                  <a:cubicBezTo>
                    <a:pt x="16510" y="753814"/>
                    <a:pt x="12700" y="739878"/>
                    <a:pt x="11430" y="725385"/>
                  </a:cubicBezTo>
                  <a:cubicBezTo>
                    <a:pt x="10160" y="695841"/>
                    <a:pt x="6350" y="666854"/>
                    <a:pt x="7620" y="637310"/>
                  </a:cubicBezTo>
                  <a:cubicBezTo>
                    <a:pt x="5080" y="600520"/>
                    <a:pt x="0" y="145098"/>
                    <a:pt x="7620" y="107750"/>
                  </a:cubicBezTo>
                  <a:cubicBezTo>
                    <a:pt x="8890" y="100504"/>
                    <a:pt x="7620" y="92700"/>
                    <a:pt x="8890" y="85453"/>
                  </a:cubicBezTo>
                  <a:cubicBezTo>
                    <a:pt x="10160" y="73747"/>
                    <a:pt x="12700" y="60926"/>
                    <a:pt x="13970" y="44450"/>
                  </a:cubicBezTo>
                  <a:cubicBezTo>
                    <a:pt x="13970" y="41910"/>
                    <a:pt x="15240" y="39370"/>
                    <a:pt x="16510" y="38100"/>
                  </a:cubicBezTo>
                  <a:cubicBezTo>
                    <a:pt x="38100" y="35560"/>
                    <a:pt x="52622" y="30480"/>
                    <a:pt x="62471" y="29210"/>
                  </a:cubicBezTo>
                  <a:cubicBezTo>
                    <a:pt x="79092" y="25400"/>
                    <a:pt x="95713" y="22860"/>
                    <a:pt x="112950" y="20320"/>
                  </a:cubicBezTo>
                  <a:cubicBezTo>
                    <a:pt x="124646" y="17780"/>
                    <a:pt x="136343" y="16510"/>
                    <a:pt x="147423" y="13970"/>
                  </a:cubicBezTo>
                  <a:cubicBezTo>
                    <a:pt x="158504" y="11430"/>
                    <a:pt x="170200" y="8890"/>
                    <a:pt x="181281" y="8890"/>
                  </a:cubicBezTo>
                  <a:cubicBezTo>
                    <a:pt x="193593" y="7620"/>
                    <a:pt x="205905" y="10160"/>
                    <a:pt x="218217" y="8890"/>
                  </a:cubicBezTo>
                  <a:cubicBezTo>
                    <a:pt x="233607" y="8890"/>
                    <a:pt x="512471" y="6350"/>
                    <a:pt x="527861" y="5080"/>
                  </a:cubicBezTo>
                  <a:cubicBezTo>
                    <a:pt x="542635" y="3810"/>
                    <a:pt x="557410" y="2540"/>
                    <a:pt x="572800" y="2540"/>
                  </a:cubicBezTo>
                  <a:cubicBezTo>
                    <a:pt x="598039" y="1270"/>
                    <a:pt x="622663" y="0"/>
                    <a:pt x="647902" y="0"/>
                  </a:cubicBezTo>
                  <a:cubicBezTo>
                    <a:pt x="658367" y="0"/>
                    <a:pt x="669448" y="2540"/>
                    <a:pt x="679913" y="2540"/>
                  </a:cubicBezTo>
                  <a:cubicBezTo>
                    <a:pt x="708846" y="3810"/>
                    <a:pt x="738395" y="5080"/>
                    <a:pt x="767328" y="7620"/>
                  </a:cubicBezTo>
                  <a:cubicBezTo>
                    <a:pt x="782717" y="8890"/>
                    <a:pt x="798107" y="12700"/>
                    <a:pt x="813497" y="16510"/>
                  </a:cubicBezTo>
                  <a:lnTo>
                    <a:pt x="825421" y="16510"/>
                  </a:lnTo>
                  <a:cubicBezTo>
                    <a:pt x="836851" y="17780"/>
                    <a:pt x="845741" y="20320"/>
                    <a:pt x="855901" y="21590"/>
                  </a:cubicBezTo>
                  <a:close/>
                  <a:moveTo>
                    <a:pt x="866061" y="797876"/>
                  </a:moveTo>
                  <a:cubicBezTo>
                    <a:pt x="867331" y="781366"/>
                    <a:pt x="868601" y="768666"/>
                    <a:pt x="868601" y="755966"/>
                  </a:cubicBezTo>
                  <a:cubicBezTo>
                    <a:pt x="867331" y="723155"/>
                    <a:pt x="866061" y="693611"/>
                    <a:pt x="866061" y="661837"/>
                  </a:cubicBezTo>
                  <a:cubicBezTo>
                    <a:pt x="866061" y="647344"/>
                    <a:pt x="868601" y="632851"/>
                    <a:pt x="867331" y="618358"/>
                  </a:cubicBezTo>
                  <a:cubicBezTo>
                    <a:pt x="867331" y="604979"/>
                    <a:pt x="866061" y="591044"/>
                    <a:pt x="864791" y="577665"/>
                  </a:cubicBezTo>
                  <a:cubicBezTo>
                    <a:pt x="859711" y="557040"/>
                    <a:pt x="848281" y="130048"/>
                    <a:pt x="848281" y="109423"/>
                  </a:cubicBezTo>
                  <a:cubicBezTo>
                    <a:pt x="845741" y="92142"/>
                    <a:pt x="843201" y="74304"/>
                    <a:pt x="840661" y="57024"/>
                  </a:cubicBezTo>
                  <a:cubicBezTo>
                    <a:pt x="839391" y="44450"/>
                    <a:pt x="838121" y="43180"/>
                    <a:pt x="822116" y="41910"/>
                  </a:cubicBezTo>
                  <a:cubicBezTo>
                    <a:pt x="820269" y="41910"/>
                    <a:pt x="819038" y="41910"/>
                    <a:pt x="817191" y="40640"/>
                  </a:cubicBezTo>
                  <a:cubicBezTo>
                    <a:pt x="801801" y="36830"/>
                    <a:pt x="785795" y="31750"/>
                    <a:pt x="770406" y="30480"/>
                  </a:cubicBezTo>
                  <a:cubicBezTo>
                    <a:pt x="732854" y="26670"/>
                    <a:pt x="694687" y="25400"/>
                    <a:pt x="657136" y="22860"/>
                  </a:cubicBezTo>
                  <a:lnTo>
                    <a:pt x="612813" y="22860"/>
                  </a:lnTo>
                  <a:cubicBezTo>
                    <a:pt x="593114" y="22860"/>
                    <a:pt x="573415" y="22860"/>
                    <a:pt x="554332" y="24130"/>
                  </a:cubicBezTo>
                  <a:cubicBezTo>
                    <a:pt x="537711" y="25400"/>
                    <a:pt x="257615" y="29210"/>
                    <a:pt x="240994" y="29210"/>
                  </a:cubicBezTo>
                  <a:cubicBezTo>
                    <a:pt x="213908" y="29210"/>
                    <a:pt x="186821" y="26670"/>
                    <a:pt x="159735" y="33020"/>
                  </a:cubicBezTo>
                  <a:cubicBezTo>
                    <a:pt x="145577" y="36830"/>
                    <a:pt x="132033" y="36830"/>
                    <a:pt x="118490" y="38100"/>
                  </a:cubicBezTo>
                  <a:cubicBezTo>
                    <a:pt x="95098" y="41910"/>
                    <a:pt x="71705" y="45720"/>
                    <a:pt x="48313" y="50800"/>
                  </a:cubicBezTo>
                  <a:cubicBezTo>
                    <a:pt x="36830" y="50800"/>
                    <a:pt x="34290" y="52565"/>
                    <a:pt x="33020" y="59254"/>
                  </a:cubicBezTo>
                  <a:cubicBezTo>
                    <a:pt x="31750" y="69288"/>
                    <a:pt x="31750" y="79321"/>
                    <a:pt x="30480" y="89355"/>
                  </a:cubicBezTo>
                  <a:cubicBezTo>
                    <a:pt x="29210" y="106078"/>
                    <a:pt x="26670" y="122244"/>
                    <a:pt x="25400" y="138967"/>
                  </a:cubicBezTo>
                  <a:cubicBezTo>
                    <a:pt x="20320" y="156804"/>
                    <a:pt x="26670" y="592716"/>
                    <a:pt x="29210" y="610554"/>
                  </a:cubicBezTo>
                  <a:cubicBezTo>
                    <a:pt x="29210" y="629506"/>
                    <a:pt x="29210" y="649016"/>
                    <a:pt x="30480" y="667969"/>
                  </a:cubicBezTo>
                  <a:cubicBezTo>
                    <a:pt x="30480" y="681905"/>
                    <a:pt x="33020" y="695841"/>
                    <a:pt x="33020" y="709776"/>
                  </a:cubicBezTo>
                  <a:cubicBezTo>
                    <a:pt x="33020" y="724827"/>
                    <a:pt x="33020" y="739878"/>
                    <a:pt x="31750" y="755966"/>
                  </a:cubicBezTo>
                  <a:lnTo>
                    <a:pt x="31750" y="766126"/>
                  </a:lnTo>
                  <a:cubicBezTo>
                    <a:pt x="31750" y="776286"/>
                    <a:pt x="35560" y="780096"/>
                    <a:pt x="44450" y="780096"/>
                  </a:cubicBezTo>
                  <a:cubicBezTo>
                    <a:pt x="53853" y="780096"/>
                    <a:pt x="62471" y="781366"/>
                    <a:pt x="70474" y="781366"/>
                  </a:cubicBezTo>
                  <a:cubicBezTo>
                    <a:pt x="82170" y="781366"/>
                    <a:pt x="94482" y="778826"/>
                    <a:pt x="106178" y="781366"/>
                  </a:cubicBezTo>
                  <a:cubicBezTo>
                    <a:pt x="125262" y="785176"/>
                    <a:pt x="144345" y="787716"/>
                    <a:pt x="163429" y="786446"/>
                  </a:cubicBezTo>
                  <a:cubicBezTo>
                    <a:pt x="175741" y="785176"/>
                    <a:pt x="187437" y="787716"/>
                    <a:pt x="199749" y="787716"/>
                  </a:cubicBezTo>
                  <a:cubicBezTo>
                    <a:pt x="217601" y="787716"/>
                    <a:pt x="235453" y="786446"/>
                    <a:pt x="253306" y="787716"/>
                  </a:cubicBezTo>
                  <a:cubicBezTo>
                    <a:pt x="279776" y="788986"/>
                    <a:pt x="570337" y="778826"/>
                    <a:pt x="597423" y="781366"/>
                  </a:cubicBezTo>
                  <a:cubicBezTo>
                    <a:pt x="609120" y="782636"/>
                    <a:pt x="620816" y="783906"/>
                    <a:pt x="631897" y="783906"/>
                  </a:cubicBezTo>
                  <a:cubicBezTo>
                    <a:pt x="652211" y="786446"/>
                    <a:pt x="671910" y="782636"/>
                    <a:pt x="692225" y="786446"/>
                  </a:cubicBezTo>
                  <a:cubicBezTo>
                    <a:pt x="708846" y="788986"/>
                    <a:pt x="725467" y="788986"/>
                    <a:pt x="742088" y="791526"/>
                  </a:cubicBezTo>
                  <a:cubicBezTo>
                    <a:pt x="766712" y="795336"/>
                    <a:pt x="791336" y="797876"/>
                    <a:pt x="815960" y="799146"/>
                  </a:cubicBezTo>
                  <a:cubicBezTo>
                    <a:pt x="827961" y="799146"/>
                    <a:pt x="845741" y="797876"/>
                    <a:pt x="866061" y="797876"/>
                  </a:cubicBez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38" name="Google Shape;1438;p25"/>
          <p:cNvSpPr txBox="1"/>
          <p:nvPr/>
        </p:nvSpPr>
        <p:spPr>
          <a:xfrm>
            <a:off x="3709205" y="3125950"/>
            <a:ext cx="1036663" cy="637610"/>
          </a:xfrm>
          <a:prstGeom prst="rect">
            <a:avLst/>
          </a:prstGeom>
          <a:noFill/>
          <a:ln>
            <a:noFill/>
          </a:ln>
        </p:spPr>
        <p:txBody>
          <a:bodyPr anchorCtr="0" anchor="t" bIns="0" lIns="0" spcFirstLastPara="1" rIns="0" wrap="square" tIns="0">
            <a:spAutoFit/>
          </a:bodyPr>
          <a:lstStyle/>
          <a:p>
            <a:pPr indent="0" lvl="0" marL="0" marR="0" rtl="0" algn="ctr">
              <a:lnSpc>
                <a:spcPct val="160062"/>
              </a:lnSpc>
              <a:spcBef>
                <a:spcPts val="0"/>
              </a:spcBef>
              <a:spcAft>
                <a:spcPts val="0"/>
              </a:spcAft>
              <a:buNone/>
            </a:pPr>
            <a:r>
              <a:rPr b="0" i="0" lang="es-CO" sz="1600" u="none" cap="none" strike="noStrike">
                <a:solidFill>
                  <a:srgbClr val="2C2C2F"/>
                </a:solidFill>
                <a:latin typeface="Oi"/>
                <a:ea typeface="Oi"/>
                <a:cs typeface="Oi"/>
                <a:sym typeface="Oi"/>
              </a:rPr>
              <a:t>ACCIÓN DE MEJORA</a:t>
            </a:r>
            <a:endParaRPr b="0" i="0" sz="1600" u="none" cap="none" strike="noStrike">
              <a:solidFill>
                <a:srgbClr val="2C2C2F"/>
              </a:solidFill>
              <a:latin typeface="Oi"/>
              <a:ea typeface="Oi"/>
              <a:cs typeface="Oi"/>
              <a:sym typeface="Oi"/>
            </a:endParaRPr>
          </a:p>
        </p:txBody>
      </p:sp>
      <p:grpSp>
        <p:nvGrpSpPr>
          <p:cNvPr id="1439" name="Google Shape;1439;p25"/>
          <p:cNvGrpSpPr/>
          <p:nvPr/>
        </p:nvGrpSpPr>
        <p:grpSpPr>
          <a:xfrm>
            <a:off x="3723195" y="553968"/>
            <a:ext cx="1531180" cy="381306"/>
            <a:chOff x="-3810" y="0"/>
            <a:chExt cx="1513914" cy="372326"/>
          </a:xfrm>
        </p:grpSpPr>
        <p:sp>
          <p:nvSpPr>
            <p:cNvPr id="1440" name="Google Shape;1440;p25"/>
            <p:cNvSpPr/>
            <p:nvPr/>
          </p:nvSpPr>
          <p:spPr>
            <a:xfrm>
              <a:off x="38100" y="44450"/>
              <a:ext cx="1472004" cy="327876"/>
            </a:xfrm>
            <a:custGeom>
              <a:rect b="b" l="l" r="r" t="t"/>
              <a:pathLst>
                <a:path extrusionOk="0" h="327876" w="1472004">
                  <a:moveTo>
                    <a:pt x="2540" y="297396"/>
                  </a:moveTo>
                  <a:cubicBezTo>
                    <a:pt x="0" y="306286"/>
                    <a:pt x="5080" y="312636"/>
                    <a:pt x="12677" y="313906"/>
                  </a:cubicBezTo>
                  <a:cubicBezTo>
                    <a:pt x="21329" y="315176"/>
                    <a:pt x="28900" y="315176"/>
                    <a:pt x="37552" y="315176"/>
                  </a:cubicBezTo>
                  <a:cubicBezTo>
                    <a:pt x="72161" y="316446"/>
                    <a:pt x="106769" y="316446"/>
                    <a:pt x="142459" y="317716"/>
                  </a:cubicBezTo>
                  <a:cubicBezTo>
                    <a:pt x="161927" y="318986"/>
                    <a:pt x="181394" y="320256"/>
                    <a:pt x="199780" y="321526"/>
                  </a:cubicBezTo>
                  <a:cubicBezTo>
                    <a:pt x="232225" y="322796"/>
                    <a:pt x="263589" y="322796"/>
                    <a:pt x="296035" y="324066"/>
                  </a:cubicBezTo>
                  <a:cubicBezTo>
                    <a:pt x="309013" y="324066"/>
                    <a:pt x="320910" y="324066"/>
                    <a:pt x="333888" y="322796"/>
                  </a:cubicBezTo>
                  <a:cubicBezTo>
                    <a:pt x="339296" y="322796"/>
                    <a:pt x="345785" y="321526"/>
                    <a:pt x="351193" y="321526"/>
                  </a:cubicBezTo>
                  <a:cubicBezTo>
                    <a:pt x="372823" y="322796"/>
                    <a:pt x="805431" y="313906"/>
                    <a:pt x="827061" y="315176"/>
                  </a:cubicBezTo>
                  <a:cubicBezTo>
                    <a:pt x="857344" y="316446"/>
                    <a:pt x="940621" y="316446"/>
                    <a:pt x="970903" y="316446"/>
                  </a:cubicBezTo>
                  <a:cubicBezTo>
                    <a:pt x="982800" y="316446"/>
                    <a:pt x="993615" y="315176"/>
                    <a:pt x="1005512" y="315176"/>
                  </a:cubicBezTo>
                  <a:lnTo>
                    <a:pt x="1063914" y="318986"/>
                  </a:lnTo>
                  <a:cubicBezTo>
                    <a:pt x="1106093" y="321526"/>
                    <a:pt x="1147191" y="318986"/>
                    <a:pt x="1189370" y="322796"/>
                  </a:cubicBezTo>
                  <a:cubicBezTo>
                    <a:pt x="1259669" y="327876"/>
                    <a:pt x="1331049" y="321526"/>
                    <a:pt x="1407234" y="326606"/>
                  </a:cubicBezTo>
                  <a:cubicBezTo>
                    <a:pt x="1427554" y="327876"/>
                    <a:pt x="1447874" y="326606"/>
                    <a:pt x="1470734" y="326606"/>
                  </a:cubicBezTo>
                  <a:lnTo>
                    <a:pt x="1470734" y="266916"/>
                  </a:lnTo>
                  <a:cubicBezTo>
                    <a:pt x="1469464" y="233164"/>
                    <a:pt x="1468194" y="224366"/>
                    <a:pt x="1468194" y="215018"/>
                  </a:cubicBezTo>
                  <a:cubicBezTo>
                    <a:pt x="1468194" y="204203"/>
                    <a:pt x="1472004" y="193205"/>
                    <a:pt x="1465654" y="182391"/>
                  </a:cubicBezTo>
                  <a:cubicBezTo>
                    <a:pt x="1458034" y="175242"/>
                    <a:pt x="1446604" y="34286"/>
                    <a:pt x="1446604" y="27137"/>
                  </a:cubicBezTo>
                  <a:cubicBezTo>
                    <a:pt x="1444064" y="22188"/>
                    <a:pt x="1442794" y="17056"/>
                    <a:pt x="1440254" y="12107"/>
                  </a:cubicBezTo>
                  <a:cubicBezTo>
                    <a:pt x="1440254" y="10640"/>
                    <a:pt x="1438984" y="9174"/>
                    <a:pt x="1437714" y="6350"/>
                  </a:cubicBezTo>
                  <a:cubicBezTo>
                    <a:pt x="1427554" y="3810"/>
                    <a:pt x="1418664" y="2540"/>
                    <a:pt x="1408504" y="1270"/>
                  </a:cubicBezTo>
                  <a:cubicBezTo>
                    <a:pt x="1400884" y="0"/>
                    <a:pt x="1393264" y="1270"/>
                    <a:pt x="1386914" y="1270"/>
                  </a:cubicBezTo>
                  <a:lnTo>
                    <a:pt x="7269" y="6350"/>
                  </a:lnTo>
                  <a:lnTo>
                    <a:pt x="2540" y="297396"/>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1" name="Google Shape;1441;p25"/>
            <p:cNvSpPr/>
            <p:nvPr/>
          </p:nvSpPr>
          <p:spPr>
            <a:xfrm>
              <a:off x="11430" y="16510"/>
              <a:ext cx="1447874" cy="317716"/>
            </a:xfrm>
            <a:custGeom>
              <a:rect b="b" l="l" r="r" t="t"/>
              <a:pathLst>
                <a:path extrusionOk="0" h="317716" w="1447874">
                  <a:moveTo>
                    <a:pt x="1447874" y="317716"/>
                  </a:moveTo>
                  <a:lnTo>
                    <a:pt x="0" y="310096"/>
                  </a:lnTo>
                  <a:lnTo>
                    <a:pt x="0" y="116665"/>
                  </a:lnTo>
                  <a:lnTo>
                    <a:pt x="7620" y="20320"/>
                  </a:lnTo>
                  <a:lnTo>
                    <a:pt x="718541" y="0"/>
                  </a:lnTo>
                  <a:lnTo>
                    <a:pt x="1426284" y="8890"/>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2" name="Google Shape;1442;p25"/>
            <p:cNvSpPr/>
            <p:nvPr/>
          </p:nvSpPr>
          <p:spPr>
            <a:xfrm>
              <a:off x="-3810" y="0"/>
              <a:ext cx="1477084" cy="344386"/>
            </a:xfrm>
            <a:custGeom>
              <a:rect b="b" l="l" r="r" t="t"/>
              <a:pathLst>
                <a:path extrusionOk="0" h="344386" w="1477084">
                  <a:moveTo>
                    <a:pt x="1442794" y="21590"/>
                  </a:moveTo>
                  <a:cubicBezTo>
                    <a:pt x="1444064" y="34290"/>
                    <a:pt x="1444064" y="44450"/>
                    <a:pt x="1445334" y="52341"/>
                  </a:cubicBezTo>
                  <a:cubicBezTo>
                    <a:pt x="1447874" y="57290"/>
                    <a:pt x="1449144" y="62422"/>
                    <a:pt x="1451684" y="67371"/>
                  </a:cubicBezTo>
                  <a:cubicBezTo>
                    <a:pt x="1451684" y="74520"/>
                    <a:pt x="1464384" y="215476"/>
                    <a:pt x="1470734" y="222625"/>
                  </a:cubicBezTo>
                  <a:cubicBezTo>
                    <a:pt x="1477084" y="233439"/>
                    <a:pt x="1473274" y="244437"/>
                    <a:pt x="1473274" y="255252"/>
                  </a:cubicBezTo>
                  <a:cubicBezTo>
                    <a:pt x="1473274" y="264783"/>
                    <a:pt x="1474544" y="273582"/>
                    <a:pt x="1475814" y="283426"/>
                  </a:cubicBezTo>
                  <a:lnTo>
                    <a:pt x="1475814" y="343116"/>
                  </a:lnTo>
                  <a:cubicBezTo>
                    <a:pt x="1452954" y="343116"/>
                    <a:pt x="1432634" y="344386"/>
                    <a:pt x="1412314" y="343116"/>
                  </a:cubicBezTo>
                  <a:cubicBezTo>
                    <a:pt x="1341595" y="338036"/>
                    <a:pt x="1270215" y="344386"/>
                    <a:pt x="1199916" y="339306"/>
                  </a:cubicBezTo>
                  <a:cubicBezTo>
                    <a:pt x="1157737" y="335496"/>
                    <a:pt x="1116639" y="338036"/>
                    <a:pt x="1074460" y="335496"/>
                  </a:cubicBezTo>
                  <a:lnTo>
                    <a:pt x="1016058" y="331686"/>
                  </a:lnTo>
                  <a:cubicBezTo>
                    <a:pt x="1004161" y="331686"/>
                    <a:pt x="993346" y="332956"/>
                    <a:pt x="981449" y="332956"/>
                  </a:cubicBezTo>
                  <a:cubicBezTo>
                    <a:pt x="951167" y="331686"/>
                    <a:pt x="867890" y="332956"/>
                    <a:pt x="837607" y="331686"/>
                  </a:cubicBezTo>
                  <a:cubicBezTo>
                    <a:pt x="815977" y="330416"/>
                    <a:pt x="383369" y="339306"/>
                    <a:pt x="361738" y="338036"/>
                  </a:cubicBezTo>
                  <a:cubicBezTo>
                    <a:pt x="356331" y="338036"/>
                    <a:pt x="349842" y="339306"/>
                    <a:pt x="344434" y="339306"/>
                  </a:cubicBezTo>
                  <a:cubicBezTo>
                    <a:pt x="331456" y="339306"/>
                    <a:pt x="319559" y="340576"/>
                    <a:pt x="306581" y="340576"/>
                  </a:cubicBezTo>
                  <a:cubicBezTo>
                    <a:pt x="274135" y="340576"/>
                    <a:pt x="242771" y="339306"/>
                    <a:pt x="210326" y="338036"/>
                  </a:cubicBezTo>
                  <a:cubicBezTo>
                    <a:pt x="190858" y="336766"/>
                    <a:pt x="171391" y="335496"/>
                    <a:pt x="153005" y="334226"/>
                  </a:cubicBezTo>
                  <a:cubicBezTo>
                    <a:pt x="118397" y="332956"/>
                    <a:pt x="83788" y="331686"/>
                    <a:pt x="48098" y="331686"/>
                  </a:cubicBezTo>
                  <a:cubicBezTo>
                    <a:pt x="38100" y="331686"/>
                    <a:pt x="29210" y="331686"/>
                    <a:pt x="19050" y="330416"/>
                  </a:cubicBezTo>
                  <a:cubicBezTo>
                    <a:pt x="10160" y="329146"/>
                    <a:pt x="5080" y="322796"/>
                    <a:pt x="7620" y="313906"/>
                  </a:cubicBezTo>
                  <a:cubicBezTo>
                    <a:pt x="16510" y="282747"/>
                    <a:pt x="12700" y="278164"/>
                    <a:pt x="11430" y="273398"/>
                  </a:cubicBezTo>
                  <a:cubicBezTo>
                    <a:pt x="10160" y="263684"/>
                    <a:pt x="6350" y="254152"/>
                    <a:pt x="7620" y="244437"/>
                  </a:cubicBezTo>
                  <a:cubicBezTo>
                    <a:pt x="5080" y="232340"/>
                    <a:pt x="0" y="82585"/>
                    <a:pt x="7620" y="70304"/>
                  </a:cubicBezTo>
                  <a:cubicBezTo>
                    <a:pt x="8890" y="67921"/>
                    <a:pt x="7620" y="65355"/>
                    <a:pt x="8890" y="62972"/>
                  </a:cubicBezTo>
                  <a:cubicBezTo>
                    <a:pt x="10160" y="59123"/>
                    <a:pt x="12700" y="54907"/>
                    <a:pt x="13970" y="44450"/>
                  </a:cubicBezTo>
                  <a:cubicBezTo>
                    <a:pt x="13970" y="41910"/>
                    <a:pt x="15240" y="39370"/>
                    <a:pt x="16510" y="38100"/>
                  </a:cubicBezTo>
                  <a:cubicBezTo>
                    <a:pt x="38100" y="35560"/>
                    <a:pt x="56750" y="30480"/>
                    <a:pt x="74054" y="29210"/>
                  </a:cubicBezTo>
                  <a:cubicBezTo>
                    <a:pt x="103255" y="25400"/>
                    <a:pt x="132456" y="22860"/>
                    <a:pt x="162739" y="20320"/>
                  </a:cubicBezTo>
                  <a:cubicBezTo>
                    <a:pt x="183288" y="17780"/>
                    <a:pt x="203837" y="16510"/>
                    <a:pt x="223304" y="13970"/>
                  </a:cubicBezTo>
                  <a:cubicBezTo>
                    <a:pt x="242771" y="11430"/>
                    <a:pt x="263320" y="8890"/>
                    <a:pt x="282788" y="8890"/>
                  </a:cubicBezTo>
                  <a:cubicBezTo>
                    <a:pt x="304418" y="7620"/>
                    <a:pt x="326048" y="10160"/>
                    <a:pt x="347679" y="8890"/>
                  </a:cubicBezTo>
                  <a:cubicBezTo>
                    <a:pt x="374717" y="8890"/>
                    <a:pt x="864645" y="6350"/>
                    <a:pt x="891683" y="5080"/>
                  </a:cubicBezTo>
                  <a:cubicBezTo>
                    <a:pt x="917639" y="3810"/>
                    <a:pt x="943596" y="2540"/>
                    <a:pt x="970634" y="2540"/>
                  </a:cubicBezTo>
                  <a:cubicBezTo>
                    <a:pt x="1014976" y="1270"/>
                    <a:pt x="1058237" y="0"/>
                    <a:pt x="1102579" y="0"/>
                  </a:cubicBezTo>
                  <a:cubicBezTo>
                    <a:pt x="1120965" y="0"/>
                    <a:pt x="1140432" y="2540"/>
                    <a:pt x="1158818" y="2540"/>
                  </a:cubicBezTo>
                  <a:cubicBezTo>
                    <a:pt x="1209650" y="3810"/>
                    <a:pt x="1261563" y="5080"/>
                    <a:pt x="1312394" y="7620"/>
                  </a:cubicBezTo>
                  <a:cubicBezTo>
                    <a:pt x="1339432" y="8890"/>
                    <a:pt x="1366470" y="12700"/>
                    <a:pt x="1393508" y="16510"/>
                  </a:cubicBezTo>
                  <a:lnTo>
                    <a:pt x="1412314" y="16510"/>
                  </a:lnTo>
                  <a:cubicBezTo>
                    <a:pt x="1423744" y="17780"/>
                    <a:pt x="1432634" y="20320"/>
                    <a:pt x="1442794" y="21590"/>
                  </a:cubicBezTo>
                  <a:close/>
                  <a:moveTo>
                    <a:pt x="1452954" y="326606"/>
                  </a:moveTo>
                  <a:cubicBezTo>
                    <a:pt x="1454224" y="310096"/>
                    <a:pt x="1455494" y="297396"/>
                    <a:pt x="1455494" y="284696"/>
                  </a:cubicBezTo>
                  <a:cubicBezTo>
                    <a:pt x="1454224" y="272665"/>
                    <a:pt x="1452954" y="262950"/>
                    <a:pt x="1452954" y="252502"/>
                  </a:cubicBezTo>
                  <a:cubicBezTo>
                    <a:pt x="1452954" y="247737"/>
                    <a:pt x="1455494" y="242971"/>
                    <a:pt x="1454224" y="238205"/>
                  </a:cubicBezTo>
                  <a:cubicBezTo>
                    <a:pt x="1454224" y="233806"/>
                    <a:pt x="1452954" y="229224"/>
                    <a:pt x="1451684" y="224824"/>
                  </a:cubicBezTo>
                  <a:cubicBezTo>
                    <a:pt x="1446604" y="218042"/>
                    <a:pt x="1435174" y="77636"/>
                    <a:pt x="1435174" y="70854"/>
                  </a:cubicBezTo>
                  <a:cubicBezTo>
                    <a:pt x="1432634" y="65172"/>
                    <a:pt x="1430094" y="59306"/>
                    <a:pt x="1427554" y="53624"/>
                  </a:cubicBezTo>
                  <a:cubicBezTo>
                    <a:pt x="1426284" y="44450"/>
                    <a:pt x="1425014" y="43180"/>
                    <a:pt x="1408649" y="41910"/>
                  </a:cubicBezTo>
                  <a:cubicBezTo>
                    <a:pt x="1405405" y="41910"/>
                    <a:pt x="1403242" y="41910"/>
                    <a:pt x="1399997" y="40640"/>
                  </a:cubicBezTo>
                  <a:cubicBezTo>
                    <a:pt x="1372959" y="36830"/>
                    <a:pt x="1344840" y="31750"/>
                    <a:pt x="1317802" y="30480"/>
                  </a:cubicBezTo>
                  <a:cubicBezTo>
                    <a:pt x="1251829" y="26670"/>
                    <a:pt x="1184775" y="25400"/>
                    <a:pt x="1118802" y="22860"/>
                  </a:cubicBezTo>
                  <a:lnTo>
                    <a:pt x="1040933" y="22860"/>
                  </a:lnTo>
                  <a:cubicBezTo>
                    <a:pt x="1006324" y="22860"/>
                    <a:pt x="971715" y="22860"/>
                    <a:pt x="938188" y="24130"/>
                  </a:cubicBezTo>
                  <a:cubicBezTo>
                    <a:pt x="908987" y="25400"/>
                    <a:pt x="416896" y="29210"/>
                    <a:pt x="387695" y="29210"/>
                  </a:cubicBezTo>
                  <a:cubicBezTo>
                    <a:pt x="340108" y="29210"/>
                    <a:pt x="292521" y="26670"/>
                    <a:pt x="244934" y="33020"/>
                  </a:cubicBezTo>
                  <a:cubicBezTo>
                    <a:pt x="220059" y="36830"/>
                    <a:pt x="196266" y="36830"/>
                    <a:pt x="172473" y="38100"/>
                  </a:cubicBezTo>
                  <a:cubicBezTo>
                    <a:pt x="131375" y="41910"/>
                    <a:pt x="90277" y="45720"/>
                    <a:pt x="49179" y="50800"/>
                  </a:cubicBezTo>
                  <a:cubicBezTo>
                    <a:pt x="36830" y="50800"/>
                    <a:pt x="34290" y="52157"/>
                    <a:pt x="33020" y="54357"/>
                  </a:cubicBezTo>
                  <a:cubicBezTo>
                    <a:pt x="31750" y="57656"/>
                    <a:pt x="31750" y="60956"/>
                    <a:pt x="30480" y="64255"/>
                  </a:cubicBezTo>
                  <a:cubicBezTo>
                    <a:pt x="29210" y="69754"/>
                    <a:pt x="26670" y="75070"/>
                    <a:pt x="25400" y="80569"/>
                  </a:cubicBezTo>
                  <a:cubicBezTo>
                    <a:pt x="20320" y="86434"/>
                    <a:pt x="26670" y="229773"/>
                    <a:pt x="29210" y="235639"/>
                  </a:cubicBezTo>
                  <a:cubicBezTo>
                    <a:pt x="29210" y="241871"/>
                    <a:pt x="29210" y="248287"/>
                    <a:pt x="30480" y="254519"/>
                  </a:cubicBezTo>
                  <a:cubicBezTo>
                    <a:pt x="30480" y="259101"/>
                    <a:pt x="33020" y="263684"/>
                    <a:pt x="33020" y="268266"/>
                  </a:cubicBezTo>
                  <a:cubicBezTo>
                    <a:pt x="33020" y="273215"/>
                    <a:pt x="33020" y="278164"/>
                    <a:pt x="31750" y="284696"/>
                  </a:cubicBezTo>
                  <a:lnTo>
                    <a:pt x="31750" y="294856"/>
                  </a:lnTo>
                  <a:cubicBezTo>
                    <a:pt x="31750" y="305016"/>
                    <a:pt x="35560" y="308826"/>
                    <a:pt x="44450" y="308826"/>
                  </a:cubicBezTo>
                  <a:cubicBezTo>
                    <a:pt x="58913" y="308826"/>
                    <a:pt x="74054" y="310096"/>
                    <a:pt x="88114" y="310096"/>
                  </a:cubicBezTo>
                  <a:cubicBezTo>
                    <a:pt x="108663" y="310096"/>
                    <a:pt x="130293" y="307556"/>
                    <a:pt x="150842" y="310096"/>
                  </a:cubicBezTo>
                  <a:cubicBezTo>
                    <a:pt x="184369" y="313906"/>
                    <a:pt x="217896" y="316446"/>
                    <a:pt x="251423" y="315176"/>
                  </a:cubicBezTo>
                  <a:cubicBezTo>
                    <a:pt x="273054" y="313906"/>
                    <a:pt x="293603" y="316446"/>
                    <a:pt x="315233" y="316446"/>
                  </a:cubicBezTo>
                  <a:cubicBezTo>
                    <a:pt x="346597" y="316446"/>
                    <a:pt x="377961" y="315176"/>
                    <a:pt x="409325" y="316446"/>
                  </a:cubicBezTo>
                  <a:cubicBezTo>
                    <a:pt x="455831" y="317716"/>
                    <a:pt x="966308" y="307556"/>
                    <a:pt x="1013895" y="310096"/>
                  </a:cubicBezTo>
                  <a:cubicBezTo>
                    <a:pt x="1034444" y="311366"/>
                    <a:pt x="1054992" y="312636"/>
                    <a:pt x="1074460" y="312636"/>
                  </a:cubicBezTo>
                  <a:cubicBezTo>
                    <a:pt x="1110150" y="315176"/>
                    <a:pt x="1144759" y="311366"/>
                    <a:pt x="1180449" y="315176"/>
                  </a:cubicBezTo>
                  <a:cubicBezTo>
                    <a:pt x="1209650" y="317716"/>
                    <a:pt x="1238851" y="317716"/>
                    <a:pt x="1268052" y="320256"/>
                  </a:cubicBezTo>
                  <a:cubicBezTo>
                    <a:pt x="1311313" y="324066"/>
                    <a:pt x="1354573" y="326606"/>
                    <a:pt x="1397834" y="327876"/>
                  </a:cubicBezTo>
                  <a:cubicBezTo>
                    <a:pt x="1414854" y="327876"/>
                    <a:pt x="1432634" y="326606"/>
                    <a:pt x="1452954" y="326606"/>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43" name="Google Shape;1443;p25"/>
          <p:cNvGrpSpPr/>
          <p:nvPr/>
        </p:nvGrpSpPr>
        <p:grpSpPr>
          <a:xfrm>
            <a:off x="5332082" y="548664"/>
            <a:ext cx="2699230" cy="381306"/>
            <a:chOff x="-3810" y="0"/>
            <a:chExt cx="1513914" cy="372326"/>
          </a:xfrm>
        </p:grpSpPr>
        <p:sp>
          <p:nvSpPr>
            <p:cNvPr id="1444" name="Google Shape;1444;p25"/>
            <p:cNvSpPr/>
            <p:nvPr/>
          </p:nvSpPr>
          <p:spPr>
            <a:xfrm>
              <a:off x="38100" y="44450"/>
              <a:ext cx="1472004" cy="327876"/>
            </a:xfrm>
            <a:custGeom>
              <a:rect b="b" l="l" r="r" t="t"/>
              <a:pathLst>
                <a:path extrusionOk="0" h="327876" w="1472004">
                  <a:moveTo>
                    <a:pt x="2540" y="297396"/>
                  </a:moveTo>
                  <a:cubicBezTo>
                    <a:pt x="0" y="306286"/>
                    <a:pt x="5080" y="312636"/>
                    <a:pt x="12677" y="313906"/>
                  </a:cubicBezTo>
                  <a:cubicBezTo>
                    <a:pt x="21329" y="315176"/>
                    <a:pt x="28900" y="315176"/>
                    <a:pt x="37552" y="315176"/>
                  </a:cubicBezTo>
                  <a:cubicBezTo>
                    <a:pt x="72161" y="316446"/>
                    <a:pt x="106769" y="316446"/>
                    <a:pt x="142459" y="317716"/>
                  </a:cubicBezTo>
                  <a:cubicBezTo>
                    <a:pt x="161927" y="318986"/>
                    <a:pt x="181394" y="320256"/>
                    <a:pt x="199780" y="321526"/>
                  </a:cubicBezTo>
                  <a:cubicBezTo>
                    <a:pt x="232225" y="322796"/>
                    <a:pt x="263589" y="322796"/>
                    <a:pt x="296035" y="324066"/>
                  </a:cubicBezTo>
                  <a:cubicBezTo>
                    <a:pt x="309013" y="324066"/>
                    <a:pt x="320910" y="324066"/>
                    <a:pt x="333888" y="322796"/>
                  </a:cubicBezTo>
                  <a:cubicBezTo>
                    <a:pt x="339296" y="322796"/>
                    <a:pt x="345785" y="321526"/>
                    <a:pt x="351193" y="321526"/>
                  </a:cubicBezTo>
                  <a:cubicBezTo>
                    <a:pt x="372823" y="322796"/>
                    <a:pt x="805431" y="313906"/>
                    <a:pt x="827061" y="315176"/>
                  </a:cubicBezTo>
                  <a:cubicBezTo>
                    <a:pt x="857344" y="316446"/>
                    <a:pt x="940621" y="316446"/>
                    <a:pt x="970903" y="316446"/>
                  </a:cubicBezTo>
                  <a:cubicBezTo>
                    <a:pt x="982800" y="316446"/>
                    <a:pt x="993615" y="315176"/>
                    <a:pt x="1005512" y="315176"/>
                  </a:cubicBezTo>
                  <a:lnTo>
                    <a:pt x="1063914" y="318986"/>
                  </a:lnTo>
                  <a:cubicBezTo>
                    <a:pt x="1106093" y="321526"/>
                    <a:pt x="1147191" y="318986"/>
                    <a:pt x="1189370" y="322796"/>
                  </a:cubicBezTo>
                  <a:cubicBezTo>
                    <a:pt x="1259669" y="327876"/>
                    <a:pt x="1331049" y="321526"/>
                    <a:pt x="1407234" y="326606"/>
                  </a:cubicBezTo>
                  <a:cubicBezTo>
                    <a:pt x="1427554" y="327876"/>
                    <a:pt x="1447874" y="326606"/>
                    <a:pt x="1470734" y="326606"/>
                  </a:cubicBezTo>
                  <a:lnTo>
                    <a:pt x="1470734" y="266916"/>
                  </a:lnTo>
                  <a:cubicBezTo>
                    <a:pt x="1469464" y="233164"/>
                    <a:pt x="1468194" y="224366"/>
                    <a:pt x="1468194" y="215018"/>
                  </a:cubicBezTo>
                  <a:cubicBezTo>
                    <a:pt x="1468194" y="204203"/>
                    <a:pt x="1472004" y="193205"/>
                    <a:pt x="1465654" y="182391"/>
                  </a:cubicBezTo>
                  <a:cubicBezTo>
                    <a:pt x="1458034" y="175242"/>
                    <a:pt x="1446604" y="34286"/>
                    <a:pt x="1446604" y="27137"/>
                  </a:cubicBezTo>
                  <a:cubicBezTo>
                    <a:pt x="1444064" y="22188"/>
                    <a:pt x="1442794" y="17056"/>
                    <a:pt x="1440254" y="12107"/>
                  </a:cubicBezTo>
                  <a:cubicBezTo>
                    <a:pt x="1440254" y="10640"/>
                    <a:pt x="1438984" y="9174"/>
                    <a:pt x="1437714" y="6350"/>
                  </a:cubicBezTo>
                  <a:cubicBezTo>
                    <a:pt x="1427554" y="3810"/>
                    <a:pt x="1418664" y="2540"/>
                    <a:pt x="1408504" y="1270"/>
                  </a:cubicBezTo>
                  <a:cubicBezTo>
                    <a:pt x="1400884" y="0"/>
                    <a:pt x="1393264" y="1270"/>
                    <a:pt x="1386914" y="1270"/>
                  </a:cubicBezTo>
                  <a:lnTo>
                    <a:pt x="7269" y="6350"/>
                  </a:lnTo>
                  <a:lnTo>
                    <a:pt x="2540" y="297396"/>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5" name="Google Shape;1445;p25"/>
            <p:cNvSpPr/>
            <p:nvPr/>
          </p:nvSpPr>
          <p:spPr>
            <a:xfrm>
              <a:off x="11430" y="16510"/>
              <a:ext cx="1447874" cy="317716"/>
            </a:xfrm>
            <a:custGeom>
              <a:rect b="b" l="l" r="r" t="t"/>
              <a:pathLst>
                <a:path extrusionOk="0" h="317716" w="1447874">
                  <a:moveTo>
                    <a:pt x="1447874" y="317716"/>
                  </a:moveTo>
                  <a:lnTo>
                    <a:pt x="0" y="310096"/>
                  </a:lnTo>
                  <a:lnTo>
                    <a:pt x="0" y="116665"/>
                  </a:lnTo>
                  <a:lnTo>
                    <a:pt x="7620" y="20320"/>
                  </a:lnTo>
                  <a:lnTo>
                    <a:pt x="718541" y="0"/>
                  </a:lnTo>
                  <a:lnTo>
                    <a:pt x="1426284" y="8890"/>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6" name="Google Shape;1446;p25"/>
            <p:cNvSpPr/>
            <p:nvPr/>
          </p:nvSpPr>
          <p:spPr>
            <a:xfrm>
              <a:off x="-3810" y="0"/>
              <a:ext cx="1477084" cy="344386"/>
            </a:xfrm>
            <a:custGeom>
              <a:rect b="b" l="l" r="r" t="t"/>
              <a:pathLst>
                <a:path extrusionOk="0" h="344386" w="1477084">
                  <a:moveTo>
                    <a:pt x="1442794" y="21590"/>
                  </a:moveTo>
                  <a:cubicBezTo>
                    <a:pt x="1444064" y="34290"/>
                    <a:pt x="1444064" y="44450"/>
                    <a:pt x="1445334" y="52341"/>
                  </a:cubicBezTo>
                  <a:cubicBezTo>
                    <a:pt x="1447874" y="57290"/>
                    <a:pt x="1449144" y="62422"/>
                    <a:pt x="1451684" y="67371"/>
                  </a:cubicBezTo>
                  <a:cubicBezTo>
                    <a:pt x="1451684" y="74520"/>
                    <a:pt x="1464384" y="215476"/>
                    <a:pt x="1470734" y="222625"/>
                  </a:cubicBezTo>
                  <a:cubicBezTo>
                    <a:pt x="1477084" y="233439"/>
                    <a:pt x="1473274" y="244437"/>
                    <a:pt x="1473274" y="255252"/>
                  </a:cubicBezTo>
                  <a:cubicBezTo>
                    <a:pt x="1473274" y="264783"/>
                    <a:pt x="1474544" y="273582"/>
                    <a:pt x="1475814" y="283426"/>
                  </a:cubicBezTo>
                  <a:lnTo>
                    <a:pt x="1475814" y="343116"/>
                  </a:lnTo>
                  <a:cubicBezTo>
                    <a:pt x="1452954" y="343116"/>
                    <a:pt x="1432634" y="344386"/>
                    <a:pt x="1412314" y="343116"/>
                  </a:cubicBezTo>
                  <a:cubicBezTo>
                    <a:pt x="1341595" y="338036"/>
                    <a:pt x="1270215" y="344386"/>
                    <a:pt x="1199916" y="339306"/>
                  </a:cubicBezTo>
                  <a:cubicBezTo>
                    <a:pt x="1157737" y="335496"/>
                    <a:pt x="1116639" y="338036"/>
                    <a:pt x="1074460" y="335496"/>
                  </a:cubicBezTo>
                  <a:lnTo>
                    <a:pt x="1016058" y="331686"/>
                  </a:lnTo>
                  <a:cubicBezTo>
                    <a:pt x="1004161" y="331686"/>
                    <a:pt x="993346" y="332956"/>
                    <a:pt x="981449" y="332956"/>
                  </a:cubicBezTo>
                  <a:cubicBezTo>
                    <a:pt x="951167" y="331686"/>
                    <a:pt x="867890" y="332956"/>
                    <a:pt x="837607" y="331686"/>
                  </a:cubicBezTo>
                  <a:cubicBezTo>
                    <a:pt x="815977" y="330416"/>
                    <a:pt x="383369" y="339306"/>
                    <a:pt x="361738" y="338036"/>
                  </a:cubicBezTo>
                  <a:cubicBezTo>
                    <a:pt x="356331" y="338036"/>
                    <a:pt x="349842" y="339306"/>
                    <a:pt x="344434" y="339306"/>
                  </a:cubicBezTo>
                  <a:cubicBezTo>
                    <a:pt x="331456" y="339306"/>
                    <a:pt x="319559" y="340576"/>
                    <a:pt x="306581" y="340576"/>
                  </a:cubicBezTo>
                  <a:cubicBezTo>
                    <a:pt x="274135" y="340576"/>
                    <a:pt x="242771" y="339306"/>
                    <a:pt x="210326" y="338036"/>
                  </a:cubicBezTo>
                  <a:cubicBezTo>
                    <a:pt x="190858" y="336766"/>
                    <a:pt x="171391" y="335496"/>
                    <a:pt x="153005" y="334226"/>
                  </a:cubicBezTo>
                  <a:cubicBezTo>
                    <a:pt x="118397" y="332956"/>
                    <a:pt x="83788" y="331686"/>
                    <a:pt x="48098" y="331686"/>
                  </a:cubicBezTo>
                  <a:cubicBezTo>
                    <a:pt x="38100" y="331686"/>
                    <a:pt x="29210" y="331686"/>
                    <a:pt x="19050" y="330416"/>
                  </a:cubicBezTo>
                  <a:cubicBezTo>
                    <a:pt x="10160" y="329146"/>
                    <a:pt x="5080" y="322796"/>
                    <a:pt x="7620" y="313906"/>
                  </a:cubicBezTo>
                  <a:cubicBezTo>
                    <a:pt x="16510" y="282747"/>
                    <a:pt x="12700" y="278164"/>
                    <a:pt x="11430" y="273398"/>
                  </a:cubicBezTo>
                  <a:cubicBezTo>
                    <a:pt x="10160" y="263684"/>
                    <a:pt x="6350" y="254152"/>
                    <a:pt x="7620" y="244437"/>
                  </a:cubicBezTo>
                  <a:cubicBezTo>
                    <a:pt x="5080" y="232340"/>
                    <a:pt x="0" y="82585"/>
                    <a:pt x="7620" y="70304"/>
                  </a:cubicBezTo>
                  <a:cubicBezTo>
                    <a:pt x="8890" y="67921"/>
                    <a:pt x="7620" y="65355"/>
                    <a:pt x="8890" y="62972"/>
                  </a:cubicBezTo>
                  <a:cubicBezTo>
                    <a:pt x="10160" y="59123"/>
                    <a:pt x="12700" y="54907"/>
                    <a:pt x="13970" y="44450"/>
                  </a:cubicBezTo>
                  <a:cubicBezTo>
                    <a:pt x="13970" y="41910"/>
                    <a:pt x="15240" y="39370"/>
                    <a:pt x="16510" y="38100"/>
                  </a:cubicBezTo>
                  <a:cubicBezTo>
                    <a:pt x="38100" y="35560"/>
                    <a:pt x="56750" y="30480"/>
                    <a:pt x="74054" y="29210"/>
                  </a:cubicBezTo>
                  <a:cubicBezTo>
                    <a:pt x="103255" y="25400"/>
                    <a:pt x="132456" y="22860"/>
                    <a:pt x="162739" y="20320"/>
                  </a:cubicBezTo>
                  <a:cubicBezTo>
                    <a:pt x="183288" y="17780"/>
                    <a:pt x="203837" y="16510"/>
                    <a:pt x="223304" y="13970"/>
                  </a:cubicBezTo>
                  <a:cubicBezTo>
                    <a:pt x="242771" y="11430"/>
                    <a:pt x="263320" y="8890"/>
                    <a:pt x="282788" y="8890"/>
                  </a:cubicBezTo>
                  <a:cubicBezTo>
                    <a:pt x="304418" y="7620"/>
                    <a:pt x="326048" y="10160"/>
                    <a:pt x="347679" y="8890"/>
                  </a:cubicBezTo>
                  <a:cubicBezTo>
                    <a:pt x="374717" y="8890"/>
                    <a:pt x="864645" y="6350"/>
                    <a:pt x="891683" y="5080"/>
                  </a:cubicBezTo>
                  <a:cubicBezTo>
                    <a:pt x="917639" y="3810"/>
                    <a:pt x="943596" y="2540"/>
                    <a:pt x="970634" y="2540"/>
                  </a:cubicBezTo>
                  <a:cubicBezTo>
                    <a:pt x="1014976" y="1270"/>
                    <a:pt x="1058237" y="0"/>
                    <a:pt x="1102579" y="0"/>
                  </a:cubicBezTo>
                  <a:cubicBezTo>
                    <a:pt x="1120965" y="0"/>
                    <a:pt x="1140432" y="2540"/>
                    <a:pt x="1158818" y="2540"/>
                  </a:cubicBezTo>
                  <a:cubicBezTo>
                    <a:pt x="1209650" y="3810"/>
                    <a:pt x="1261563" y="5080"/>
                    <a:pt x="1312394" y="7620"/>
                  </a:cubicBezTo>
                  <a:cubicBezTo>
                    <a:pt x="1339432" y="8890"/>
                    <a:pt x="1366470" y="12700"/>
                    <a:pt x="1393508" y="16510"/>
                  </a:cubicBezTo>
                  <a:lnTo>
                    <a:pt x="1412314" y="16510"/>
                  </a:lnTo>
                  <a:cubicBezTo>
                    <a:pt x="1423744" y="17780"/>
                    <a:pt x="1432634" y="20320"/>
                    <a:pt x="1442794" y="21590"/>
                  </a:cubicBezTo>
                  <a:close/>
                  <a:moveTo>
                    <a:pt x="1452954" y="326606"/>
                  </a:moveTo>
                  <a:cubicBezTo>
                    <a:pt x="1454224" y="310096"/>
                    <a:pt x="1455494" y="297396"/>
                    <a:pt x="1455494" y="284696"/>
                  </a:cubicBezTo>
                  <a:cubicBezTo>
                    <a:pt x="1454224" y="272665"/>
                    <a:pt x="1452954" y="262950"/>
                    <a:pt x="1452954" y="252502"/>
                  </a:cubicBezTo>
                  <a:cubicBezTo>
                    <a:pt x="1452954" y="247737"/>
                    <a:pt x="1455494" y="242971"/>
                    <a:pt x="1454224" y="238205"/>
                  </a:cubicBezTo>
                  <a:cubicBezTo>
                    <a:pt x="1454224" y="233806"/>
                    <a:pt x="1452954" y="229224"/>
                    <a:pt x="1451684" y="224824"/>
                  </a:cubicBezTo>
                  <a:cubicBezTo>
                    <a:pt x="1446604" y="218042"/>
                    <a:pt x="1435174" y="77636"/>
                    <a:pt x="1435174" y="70854"/>
                  </a:cubicBezTo>
                  <a:cubicBezTo>
                    <a:pt x="1432634" y="65172"/>
                    <a:pt x="1430094" y="59306"/>
                    <a:pt x="1427554" y="53624"/>
                  </a:cubicBezTo>
                  <a:cubicBezTo>
                    <a:pt x="1426284" y="44450"/>
                    <a:pt x="1425014" y="43180"/>
                    <a:pt x="1408649" y="41910"/>
                  </a:cubicBezTo>
                  <a:cubicBezTo>
                    <a:pt x="1405405" y="41910"/>
                    <a:pt x="1403242" y="41910"/>
                    <a:pt x="1399997" y="40640"/>
                  </a:cubicBezTo>
                  <a:cubicBezTo>
                    <a:pt x="1372959" y="36830"/>
                    <a:pt x="1344840" y="31750"/>
                    <a:pt x="1317802" y="30480"/>
                  </a:cubicBezTo>
                  <a:cubicBezTo>
                    <a:pt x="1251829" y="26670"/>
                    <a:pt x="1184775" y="25400"/>
                    <a:pt x="1118802" y="22860"/>
                  </a:cubicBezTo>
                  <a:lnTo>
                    <a:pt x="1040933" y="22860"/>
                  </a:lnTo>
                  <a:cubicBezTo>
                    <a:pt x="1006324" y="22860"/>
                    <a:pt x="971715" y="22860"/>
                    <a:pt x="938188" y="24130"/>
                  </a:cubicBezTo>
                  <a:cubicBezTo>
                    <a:pt x="908987" y="25400"/>
                    <a:pt x="416896" y="29210"/>
                    <a:pt x="387695" y="29210"/>
                  </a:cubicBezTo>
                  <a:cubicBezTo>
                    <a:pt x="340108" y="29210"/>
                    <a:pt x="292521" y="26670"/>
                    <a:pt x="244934" y="33020"/>
                  </a:cubicBezTo>
                  <a:cubicBezTo>
                    <a:pt x="220059" y="36830"/>
                    <a:pt x="196266" y="36830"/>
                    <a:pt x="172473" y="38100"/>
                  </a:cubicBezTo>
                  <a:cubicBezTo>
                    <a:pt x="131375" y="41910"/>
                    <a:pt x="90277" y="45720"/>
                    <a:pt x="49179" y="50800"/>
                  </a:cubicBezTo>
                  <a:cubicBezTo>
                    <a:pt x="36830" y="50800"/>
                    <a:pt x="34290" y="52157"/>
                    <a:pt x="33020" y="54357"/>
                  </a:cubicBezTo>
                  <a:cubicBezTo>
                    <a:pt x="31750" y="57656"/>
                    <a:pt x="31750" y="60956"/>
                    <a:pt x="30480" y="64255"/>
                  </a:cubicBezTo>
                  <a:cubicBezTo>
                    <a:pt x="29210" y="69754"/>
                    <a:pt x="26670" y="75070"/>
                    <a:pt x="25400" y="80569"/>
                  </a:cubicBezTo>
                  <a:cubicBezTo>
                    <a:pt x="20320" y="86434"/>
                    <a:pt x="26670" y="229773"/>
                    <a:pt x="29210" y="235639"/>
                  </a:cubicBezTo>
                  <a:cubicBezTo>
                    <a:pt x="29210" y="241871"/>
                    <a:pt x="29210" y="248287"/>
                    <a:pt x="30480" y="254519"/>
                  </a:cubicBezTo>
                  <a:cubicBezTo>
                    <a:pt x="30480" y="259101"/>
                    <a:pt x="33020" y="263684"/>
                    <a:pt x="33020" y="268266"/>
                  </a:cubicBezTo>
                  <a:cubicBezTo>
                    <a:pt x="33020" y="273215"/>
                    <a:pt x="33020" y="278164"/>
                    <a:pt x="31750" y="284696"/>
                  </a:cubicBezTo>
                  <a:lnTo>
                    <a:pt x="31750" y="294856"/>
                  </a:lnTo>
                  <a:cubicBezTo>
                    <a:pt x="31750" y="305016"/>
                    <a:pt x="35560" y="308826"/>
                    <a:pt x="44450" y="308826"/>
                  </a:cubicBezTo>
                  <a:cubicBezTo>
                    <a:pt x="58913" y="308826"/>
                    <a:pt x="74054" y="310096"/>
                    <a:pt x="88114" y="310096"/>
                  </a:cubicBezTo>
                  <a:cubicBezTo>
                    <a:pt x="108663" y="310096"/>
                    <a:pt x="130293" y="307556"/>
                    <a:pt x="150842" y="310096"/>
                  </a:cubicBezTo>
                  <a:cubicBezTo>
                    <a:pt x="184369" y="313906"/>
                    <a:pt x="217896" y="316446"/>
                    <a:pt x="251423" y="315176"/>
                  </a:cubicBezTo>
                  <a:cubicBezTo>
                    <a:pt x="273054" y="313906"/>
                    <a:pt x="293603" y="316446"/>
                    <a:pt x="315233" y="316446"/>
                  </a:cubicBezTo>
                  <a:cubicBezTo>
                    <a:pt x="346597" y="316446"/>
                    <a:pt x="377961" y="315176"/>
                    <a:pt x="409325" y="316446"/>
                  </a:cubicBezTo>
                  <a:cubicBezTo>
                    <a:pt x="455831" y="317716"/>
                    <a:pt x="966308" y="307556"/>
                    <a:pt x="1013895" y="310096"/>
                  </a:cubicBezTo>
                  <a:cubicBezTo>
                    <a:pt x="1034444" y="311366"/>
                    <a:pt x="1054992" y="312636"/>
                    <a:pt x="1074460" y="312636"/>
                  </a:cubicBezTo>
                  <a:cubicBezTo>
                    <a:pt x="1110150" y="315176"/>
                    <a:pt x="1144759" y="311366"/>
                    <a:pt x="1180449" y="315176"/>
                  </a:cubicBezTo>
                  <a:cubicBezTo>
                    <a:pt x="1209650" y="317716"/>
                    <a:pt x="1238851" y="317716"/>
                    <a:pt x="1268052" y="320256"/>
                  </a:cubicBezTo>
                  <a:cubicBezTo>
                    <a:pt x="1311313" y="324066"/>
                    <a:pt x="1354573" y="326606"/>
                    <a:pt x="1397834" y="327876"/>
                  </a:cubicBezTo>
                  <a:cubicBezTo>
                    <a:pt x="1414854" y="327876"/>
                    <a:pt x="1432634" y="326606"/>
                    <a:pt x="1452954" y="326606"/>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47" name="Google Shape;1447;p25"/>
          <p:cNvGrpSpPr/>
          <p:nvPr/>
        </p:nvGrpSpPr>
        <p:grpSpPr>
          <a:xfrm>
            <a:off x="8516499" y="526691"/>
            <a:ext cx="2026096" cy="381306"/>
            <a:chOff x="-3810" y="0"/>
            <a:chExt cx="1513914" cy="372326"/>
          </a:xfrm>
        </p:grpSpPr>
        <p:sp>
          <p:nvSpPr>
            <p:cNvPr id="1448" name="Google Shape;1448;p25"/>
            <p:cNvSpPr/>
            <p:nvPr/>
          </p:nvSpPr>
          <p:spPr>
            <a:xfrm>
              <a:off x="38100" y="44450"/>
              <a:ext cx="1472004" cy="327876"/>
            </a:xfrm>
            <a:custGeom>
              <a:rect b="b" l="l" r="r" t="t"/>
              <a:pathLst>
                <a:path extrusionOk="0" h="327876" w="1472004">
                  <a:moveTo>
                    <a:pt x="2540" y="297396"/>
                  </a:moveTo>
                  <a:cubicBezTo>
                    <a:pt x="0" y="306286"/>
                    <a:pt x="5080" y="312636"/>
                    <a:pt x="12677" y="313906"/>
                  </a:cubicBezTo>
                  <a:cubicBezTo>
                    <a:pt x="21329" y="315176"/>
                    <a:pt x="28900" y="315176"/>
                    <a:pt x="37552" y="315176"/>
                  </a:cubicBezTo>
                  <a:cubicBezTo>
                    <a:pt x="72161" y="316446"/>
                    <a:pt x="106769" y="316446"/>
                    <a:pt x="142459" y="317716"/>
                  </a:cubicBezTo>
                  <a:cubicBezTo>
                    <a:pt x="161927" y="318986"/>
                    <a:pt x="181394" y="320256"/>
                    <a:pt x="199780" y="321526"/>
                  </a:cubicBezTo>
                  <a:cubicBezTo>
                    <a:pt x="232225" y="322796"/>
                    <a:pt x="263589" y="322796"/>
                    <a:pt x="296035" y="324066"/>
                  </a:cubicBezTo>
                  <a:cubicBezTo>
                    <a:pt x="309013" y="324066"/>
                    <a:pt x="320910" y="324066"/>
                    <a:pt x="333888" y="322796"/>
                  </a:cubicBezTo>
                  <a:cubicBezTo>
                    <a:pt x="339296" y="322796"/>
                    <a:pt x="345785" y="321526"/>
                    <a:pt x="351193" y="321526"/>
                  </a:cubicBezTo>
                  <a:cubicBezTo>
                    <a:pt x="372823" y="322796"/>
                    <a:pt x="805431" y="313906"/>
                    <a:pt x="827061" y="315176"/>
                  </a:cubicBezTo>
                  <a:cubicBezTo>
                    <a:pt x="857344" y="316446"/>
                    <a:pt x="940621" y="316446"/>
                    <a:pt x="970903" y="316446"/>
                  </a:cubicBezTo>
                  <a:cubicBezTo>
                    <a:pt x="982800" y="316446"/>
                    <a:pt x="993615" y="315176"/>
                    <a:pt x="1005512" y="315176"/>
                  </a:cubicBezTo>
                  <a:lnTo>
                    <a:pt x="1063914" y="318986"/>
                  </a:lnTo>
                  <a:cubicBezTo>
                    <a:pt x="1106093" y="321526"/>
                    <a:pt x="1147191" y="318986"/>
                    <a:pt x="1189370" y="322796"/>
                  </a:cubicBezTo>
                  <a:cubicBezTo>
                    <a:pt x="1259669" y="327876"/>
                    <a:pt x="1331049" y="321526"/>
                    <a:pt x="1407234" y="326606"/>
                  </a:cubicBezTo>
                  <a:cubicBezTo>
                    <a:pt x="1427554" y="327876"/>
                    <a:pt x="1447874" y="326606"/>
                    <a:pt x="1470734" y="326606"/>
                  </a:cubicBezTo>
                  <a:lnTo>
                    <a:pt x="1470734" y="266916"/>
                  </a:lnTo>
                  <a:cubicBezTo>
                    <a:pt x="1469464" y="233164"/>
                    <a:pt x="1468194" y="224366"/>
                    <a:pt x="1468194" y="215018"/>
                  </a:cubicBezTo>
                  <a:cubicBezTo>
                    <a:pt x="1468194" y="204203"/>
                    <a:pt x="1472004" y="193205"/>
                    <a:pt x="1465654" y="182391"/>
                  </a:cubicBezTo>
                  <a:cubicBezTo>
                    <a:pt x="1458034" y="175242"/>
                    <a:pt x="1446604" y="34286"/>
                    <a:pt x="1446604" y="27137"/>
                  </a:cubicBezTo>
                  <a:cubicBezTo>
                    <a:pt x="1444064" y="22188"/>
                    <a:pt x="1442794" y="17056"/>
                    <a:pt x="1440254" y="12107"/>
                  </a:cubicBezTo>
                  <a:cubicBezTo>
                    <a:pt x="1440254" y="10640"/>
                    <a:pt x="1438984" y="9174"/>
                    <a:pt x="1437714" y="6350"/>
                  </a:cubicBezTo>
                  <a:cubicBezTo>
                    <a:pt x="1427554" y="3810"/>
                    <a:pt x="1418664" y="2540"/>
                    <a:pt x="1408504" y="1270"/>
                  </a:cubicBezTo>
                  <a:cubicBezTo>
                    <a:pt x="1400884" y="0"/>
                    <a:pt x="1393264" y="1270"/>
                    <a:pt x="1386914" y="1270"/>
                  </a:cubicBezTo>
                  <a:lnTo>
                    <a:pt x="7269" y="6350"/>
                  </a:lnTo>
                  <a:lnTo>
                    <a:pt x="2540" y="297396"/>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9" name="Google Shape;1449;p25"/>
            <p:cNvSpPr/>
            <p:nvPr/>
          </p:nvSpPr>
          <p:spPr>
            <a:xfrm>
              <a:off x="11430" y="16510"/>
              <a:ext cx="1447874" cy="317716"/>
            </a:xfrm>
            <a:custGeom>
              <a:rect b="b" l="l" r="r" t="t"/>
              <a:pathLst>
                <a:path extrusionOk="0" h="317716" w="1447874">
                  <a:moveTo>
                    <a:pt x="1447874" y="317716"/>
                  </a:moveTo>
                  <a:lnTo>
                    <a:pt x="0" y="310096"/>
                  </a:lnTo>
                  <a:lnTo>
                    <a:pt x="0" y="116665"/>
                  </a:lnTo>
                  <a:lnTo>
                    <a:pt x="7620" y="20320"/>
                  </a:lnTo>
                  <a:lnTo>
                    <a:pt x="718541" y="0"/>
                  </a:lnTo>
                  <a:lnTo>
                    <a:pt x="1426284" y="8890"/>
                  </a:lnTo>
                  <a:close/>
                </a:path>
              </a:pathLst>
            </a:custGeom>
            <a:solidFill>
              <a:srgbClr val="FED9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0" name="Google Shape;1450;p25"/>
            <p:cNvSpPr/>
            <p:nvPr/>
          </p:nvSpPr>
          <p:spPr>
            <a:xfrm>
              <a:off x="-3810" y="0"/>
              <a:ext cx="1477084" cy="344386"/>
            </a:xfrm>
            <a:custGeom>
              <a:rect b="b" l="l" r="r" t="t"/>
              <a:pathLst>
                <a:path extrusionOk="0" h="344386" w="1477084">
                  <a:moveTo>
                    <a:pt x="1442794" y="21590"/>
                  </a:moveTo>
                  <a:cubicBezTo>
                    <a:pt x="1444064" y="34290"/>
                    <a:pt x="1444064" y="44450"/>
                    <a:pt x="1445334" y="52341"/>
                  </a:cubicBezTo>
                  <a:cubicBezTo>
                    <a:pt x="1447874" y="57290"/>
                    <a:pt x="1449144" y="62422"/>
                    <a:pt x="1451684" y="67371"/>
                  </a:cubicBezTo>
                  <a:cubicBezTo>
                    <a:pt x="1451684" y="74520"/>
                    <a:pt x="1464384" y="215476"/>
                    <a:pt x="1470734" y="222625"/>
                  </a:cubicBezTo>
                  <a:cubicBezTo>
                    <a:pt x="1477084" y="233439"/>
                    <a:pt x="1473274" y="244437"/>
                    <a:pt x="1473274" y="255252"/>
                  </a:cubicBezTo>
                  <a:cubicBezTo>
                    <a:pt x="1473274" y="264783"/>
                    <a:pt x="1474544" y="273582"/>
                    <a:pt x="1475814" y="283426"/>
                  </a:cubicBezTo>
                  <a:lnTo>
                    <a:pt x="1475814" y="343116"/>
                  </a:lnTo>
                  <a:cubicBezTo>
                    <a:pt x="1452954" y="343116"/>
                    <a:pt x="1432634" y="344386"/>
                    <a:pt x="1412314" y="343116"/>
                  </a:cubicBezTo>
                  <a:cubicBezTo>
                    <a:pt x="1341595" y="338036"/>
                    <a:pt x="1270215" y="344386"/>
                    <a:pt x="1199916" y="339306"/>
                  </a:cubicBezTo>
                  <a:cubicBezTo>
                    <a:pt x="1157737" y="335496"/>
                    <a:pt x="1116639" y="338036"/>
                    <a:pt x="1074460" y="335496"/>
                  </a:cubicBezTo>
                  <a:lnTo>
                    <a:pt x="1016058" y="331686"/>
                  </a:lnTo>
                  <a:cubicBezTo>
                    <a:pt x="1004161" y="331686"/>
                    <a:pt x="993346" y="332956"/>
                    <a:pt x="981449" y="332956"/>
                  </a:cubicBezTo>
                  <a:cubicBezTo>
                    <a:pt x="951167" y="331686"/>
                    <a:pt x="867890" y="332956"/>
                    <a:pt x="837607" y="331686"/>
                  </a:cubicBezTo>
                  <a:cubicBezTo>
                    <a:pt x="815977" y="330416"/>
                    <a:pt x="383369" y="339306"/>
                    <a:pt x="361738" y="338036"/>
                  </a:cubicBezTo>
                  <a:cubicBezTo>
                    <a:pt x="356331" y="338036"/>
                    <a:pt x="349842" y="339306"/>
                    <a:pt x="344434" y="339306"/>
                  </a:cubicBezTo>
                  <a:cubicBezTo>
                    <a:pt x="331456" y="339306"/>
                    <a:pt x="319559" y="340576"/>
                    <a:pt x="306581" y="340576"/>
                  </a:cubicBezTo>
                  <a:cubicBezTo>
                    <a:pt x="274135" y="340576"/>
                    <a:pt x="242771" y="339306"/>
                    <a:pt x="210326" y="338036"/>
                  </a:cubicBezTo>
                  <a:cubicBezTo>
                    <a:pt x="190858" y="336766"/>
                    <a:pt x="171391" y="335496"/>
                    <a:pt x="153005" y="334226"/>
                  </a:cubicBezTo>
                  <a:cubicBezTo>
                    <a:pt x="118397" y="332956"/>
                    <a:pt x="83788" y="331686"/>
                    <a:pt x="48098" y="331686"/>
                  </a:cubicBezTo>
                  <a:cubicBezTo>
                    <a:pt x="38100" y="331686"/>
                    <a:pt x="29210" y="331686"/>
                    <a:pt x="19050" y="330416"/>
                  </a:cubicBezTo>
                  <a:cubicBezTo>
                    <a:pt x="10160" y="329146"/>
                    <a:pt x="5080" y="322796"/>
                    <a:pt x="7620" y="313906"/>
                  </a:cubicBezTo>
                  <a:cubicBezTo>
                    <a:pt x="16510" y="282747"/>
                    <a:pt x="12700" y="278164"/>
                    <a:pt x="11430" y="273398"/>
                  </a:cubicBezTo>
                  <a:cubicBezTo>
                    <a:pt x="10160" y="263684"/>
                    <a:pt x="6350" y="254152"/>
                    <a:pt x="7620" y="244437"/>
                  </a:cubicBezTo>
                  <a:cubicBezTo>
                    <a:pt x="5080" y="232340"/>
                    <a:pt x="0" y="82585"/>
                    <a:pt x="7620" y="70304"/>
                  </a:cubicBezTo>
                  <a:cubicBezTo>
                    <a:pt x="8890" y="67921"/>
                    <a:pt x="7620" y="65355"/>
                    <a:pt x="8890" y="62972"/>
                  </a:cubicBezTo>
                  <a:cubicBezTo>
                    <a:pt x="10160" y="59123"/>
                    <a:pt x="12700" y="54907"/>
                    <a:pt x="13970" y="44450"/>
                  </a:cubicBezTo>
                  <a:cubicBezTo>
                    <a:pt x="13970" y="41910"/>
                    <a:pt x="15240" y="39370"/>
                    <a:pt x="16510" y="38100"/>
                  </a:cubicBezTo>
                  <a:cubicBezTo>
                    <a:pt x="38100" y="35560"/>
                    <a:pt x="56750" y="30480"/>
                    <a:pt x="74054" y="29210"/>
                  </a:cubicBezTo>
                  <a:cubicBezTo>
                    <a:pt x="103255" y="25400"/>
                    <a:pt x="132456" y="22860"/>
                    <a:pt x="162739" y="20320"/>
                  </a:cubicBezTo>
                  <a:cubicBezTo>
                    <a:pt x="183288" y="17780"/>
                    <a:pt x="203837" y="16510"/>
                    <a:pt x="223304" y="13970"/>
                  </a:cubicBezTo>
                  <a:cubicBezTo>
                    <a:pt x="242771" y="11430"/>
                    <a:pt x="263320" y="8890"/>
                    <a:pt x="282788" y="8890"/>
                  </a:cubicBezTo>
                  <a:cubicBezTo>
                    <a:pt x="304418" y="7620"/>
                    <a:pt x="326048" y="10160"/>
                    <a:pt x="347679" y="8890"/>
                  </a:cubicBezTo>
                  <a:cubicBezTo>
                    <a:pt x="374717" y="8890"/>
                    <a:pt x="864645" y="6350"/>
                    <a:pt x="891683" y="5080"/>
                  </a:cubicBezTo>
                  <a:cubicBezTo>
                    <a:pt x="917639" y="3810"/>
                    <a:pt x="943596" y="2540"/>
                    <a:pt x="970634" y="2540"/>
                  </a:cubicBezTo>
                  <a:cubicBezTo>
                    <a:pt x="1014976" y="1270"/>
                    <a:pt x="1058237" y="0"/>
                    <a:pt x="1102579" y="0"/>
                  </a:cubicBezTo>
                  <a:cubicBezTo>
                    <a:pt x="1120965" y="0"/>
                    <a:pt x="1140432" y="2540"/>
                    <a:pt x="1158818" y="2540"/>
                  </a:cubicBezTo>
                  <a:cubicBezTo>
                    <a:pt x="1209650" y="3810"/>
                    <a:pt x="1261563" y="5080"/>
                    <a:pt x="1312394" y="7620"/>
                  </a:cubicBezTo>
                  <a:cubicBezTo>
                    <a:pt x="1339432" y="8890"/>
                    <a:pt x="1366470" y="12700"/>
                    <a:pt x="1393508" y="16510"/>
                  </a:cubicBezTo>
                  <a:lnTo>
                    <a:pt x="1412314" y="16510"/>
                  </a:lnTo>
                  <a:cubicBezTo>
                    <a:pt x="1423744" y="17780"/>
                    <a:pt x="1432634" y="20320"/>
                    <a:pt x="1442794" y="21590"/>
                  </a:cubicBezTo>
                  <a:close/>
                  <a:moveTo>
                    <a:pt x="1452954" y="326606"/>
                  </a:moveTo>
                  <a:cubicBezTo>
                    <a:pt x="1454224" y="310096"/>
                    <a:pt x="1455494" y="297396"/>
                    <a:pt x="1455494" y="284696"/>
                  </a:cubicBezTo>
                  <a:cubicBezTo>
                    <a:pt x="1454224" y="272665"/>
                    <a:pt x="1452954" y="262950"/>
                    <a:pt x="1452954" y="252502"/>
                  </a:cubicBezTo>
                  <a:cubicBezTo>
                    <a:pt x="1452954" y="247737"/>
                    <a:pt x="1455494" y="242971"/>
                    <a:pt x="1454224" y="238205"/>
                  </a:cubicBezTo>
                  <a:cubicBezTo>
                    <a:pt x="1454224" y="233806"/>
                    <a:pt x="1452954" y="229224"/>
                    <a:pt x="1451684" y="224824"/>
                  </a:cubicBezTo>
                  <a:cubicBezTo>
                    <a:pt x="1446604" y="218042"/>
                    <a:pt x="1435174" y="77636"/>
                    <a:pt x="1435174" y="70854"/>
                  </a:cubicBezTo>
                  <a:cubicBezTo>
                    <a:pt x="1432634" y="65172"/>
                    <a:pt x="1430094" y="59306"/>
                    <a:pt x="1427554" y="53624"/>
                  </a:cubicBezTo>
                  <a:cubicBezTo>
                    <a:pt x="1426284" y="44450"/>
                    <a:pt x="1425014" y="43180"/>
                    <a:pt x="1408649" y="41910"/>
                  </a:cubicBezTo>
                  <a:cubicBezTo>
                    <a:pt x="1405405" y="41910"/>
                    <a:pt x="1403242" y="41910"/>
                    <a:pt x="1399997" y="40640"/>
                  </a:cubicBezTo>
                  <a:cubicBezTo>
                    <a:pt x="1372959" y="36830"/>
                    <a:pt x="1344840" y="31750"/>
                    <a:pt x="1317802" y="30480"/>
                  </a:cubicBezTo>
                  <a:cubicBezTo>
                    <a:pt x="1251829" y="26670"/>
                    <a:pt x="1184775" y="25400"/>
                    <a:pt x="1118802" y="22860"/>
                  </a:cubicBezTo>
                  <a:lnTo>
                    <a:pt x="1040933" y="22860"/>
                  </a:lnTo>
                  <a:cubicBezTo>
                    <a:pt x="1006324" y="22860"/>
                    <a:pt x="971715" y="22860"/>
                    <a:pt x="938188" y="24130"/>
                  </a:cubicBezTo>
                  <a:cubicBezTo>
                    <a:pt x="908987" y="25400"/>
                    <a:pt x="416896" y="29210"/>
                    <a:pt x="387695" y="29210"/>
                  </a:cubicBezTo>
                  <a:cubicBezTo>
                    <a:pt x="340108" y="29210"/>
                    <a:pt x="292521" y="26670"/>
                    <a:pt x="244934" y="33020"/>
                  </a:cubicBezTo>
                  <a:cubicBezTo>
                    <a:pt x="220059" y="36830"/>
                    <a:pt x="196266" y="36830"/>
                    <a:pt x="172473" y="38100"/>
                  </a:cubicBezTo>
                  <a:cubicBezTo>
                    <a:pt x="131375" y="41910"/>
                    <a:pt x="90277" y="45720"/>
                    <a:pt x="49179" y="50800"/>
                  </a:cubicBezTo>
                  <a:cubicBezTo>
                    <a:pt x="36830" y="50800"/>
                    <a:pt x="34290" y="52157"/>
                    <a:pt x="33020" y="54357"/>
                  </a:cubicBezTo>
                  <a:cubicBezTo>
                    <a:pt x="31750" y="57656"/>
                    <a:pt x="31750" y="60956"/>
                    <a:pt x="30480" y="64255"/>
                  </a:cubicBezTo>
                  <a:cubicBezTo>
                    <a:pt x="29210" y="69754"/>
                    <a:pt x="26670" y="75070"/>
                    <a:pt x="25400" y="80569"/>
                  </a:cubicBezTo>
                  <a:cubicBezTo>
                    <a:pt x="20320" y="86434"/>
                    <a:pt x="26670" y="229773"/>
                    <a:pt x="29210" y="235639"/>
                  </a:cubicBezTo>
                  <a:cubicBezTo>
                    <a:pt x="29210" y="241871"/>
                    <a:pt x="29210" y="248287"/>
                    <a:pt x="30480" y="254519"/>
                  </a:cubicBezTo>
                  <a:cubicBezTo>
                    <a:pt x="30480" y="259101"/>
                    <a:pt x="33020" y="263684"/>
                    <a:pt x="33020" y="268266"/>
                  </a:cubicBezTo>
                  <a:cubicBezTo>
                    <a:pt x="33020" y="273215"/>
                    <a:pt x="33020" y="278164"/>
                    <a:pt x="31750" y="284696"/>
                  </a:cubicBezTo>
                  <a:lnTo>
                    <a:pt x="31750" y="294856"/>
                  </a:lnTo>
                  <a:cubicBezTo>
                    <a:pt x="31750" y="305016"/>
                    <a:pt x="35560" y="308826"/>
                    <a:pt x="44450" y="308826"/>
                  </a:cubicBezTo>
                  <a:cubicBezTo>
                    <a:pt x="58913" y="308826"/>
                    <a:pt x="74054" y="310096"/>
                    <a:pt x="88114" y="310096"/>
                  </a:cubicBezTo>
                  <a:cubicBezTo>
                    <a:pt x="108663" y="310096"/>
                    <a:pt x="130293" y="307556"/>
                    <a:pt x="150842" y="310096"/>
                  </a:cubicBezTo>
                  <a:cubicBezTo>
                    <a:pt x="184369" y="313906"/>
                    <a:pt x="217896" y="316446"/>
                    <a:pt x="251423" y="315176"/>
                  </a:cubicBezTo>
                  <a:cubicBezTo>
                    <a:pt x="273054" y="313906"/>
                    <a:pt x="293603" y="316446"/>
                    <a:pt x="315233" y="316446"/>
                  </a:cubicBezTo>
                  <a:cubicBezTo>
                    <a:pt x="346597" y="316446"/>
                    <a:pt x="377961" y="315176"/>
                    <a:pt x="409325" y="316446"/>
                  </a:cubicBezTo>
                  <a:cubicBezTo>
                    <a:pt x="455831" y="317716"/>
                    <a:pt x="966308" y="307556"/>
                    <a:pt x="1013895" y="310096"/>
                  </a:cubicBezTo>
                  <a:cubicBezTo>
                    <a:pt x="1034444" y="311366"/>
                    <a:pt x="1054992" y="312636"/>
                    <a:pt x="1074460" y="312636"/>
                  </a:cubicBezTo>
                  <a:cubicBezTo>
                    <a:pt x="1110150" y="315176"/>
                    <a:pt x="1144759" y="311366"/>
                    <a:pt x="1180449" y="315176"/>
                  </a:cubicBezTo>
                  <a:cubicBezTo>
                    <a:pt x="1209650" y="317716"/>
                    <a:pt x="1238851" y="317716"/>
                    <a:pt x="1268052" y="320256"/>
                  </a:cubicBezTo>
                  <a:cubicBezTo>
                    <a:pt x="1311313" y="324066"/>
                    <a:pt x="1354573" y="326606"/>
                    <a:pt x="1397834" y="327876"/>
                  </a:cubicBezTo>
                  <a:cubicBezTo>
                    <a:pt x="1414854" y="327876"/>
                    <a:pt x="1432634" y="326606"/>
                    <a:pt x="1452954" y="326606"/>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sp>
        <p:nvSpPr>
          <p:cNvPr id="1451" name="Google Shape;1451;p25"/>
          <p:cNvSpPr txBox="1"/>
          <p:nvPr/>
        </p:nvSpPr>
        <p:spPr>
          <a:xfrm>
            <a:off x="3511681" y="590560"/>
            <a:ext cx="1920441" cy="265009"/>
          </a:xfrm>
          <a:prstGeom prst="rect">
            <a:avLst/>
          </a:prstGeom>
          <a:noFill/>
          <a:ln>
            <a:noFill/>
          </a:ln>
        </p:spPr>
        <p:txBody>
          <a:bodyPr anchorCtr="0" anchor="t" bIns="0" lIns="0" spcFirstLastPara="1" rIns="0" wrap="square" tIns="0">
            <a:spAutoFit/>
          </a:bodyPr>
          <a:lstStyle/>
          <a:p>
            <a:pPr indent="0" lvl="0" marL="0" marR="0" rtl="0" algn="ctr">
              <a:lnSpc>
                <a:spcPct val="150400"/>
              </a:lnSpc>
              <a:spcBef>
                <a:spcPts val="0"/>
              </a:spcBef>
              <a:spcAft>
                <a:spcPts val="0"/>
              </a:spcAft>
              <a:buClr>
                <a:srgbClr val="2A2B39"/>
              </a:buClr>
              <a:buSzPts val="1500"/>
              <a:buFont typeface="Arial"/>
              <a:buNone/>
            </a:pPr>
            <a:r>
              <a:rPr b="1" i="0" lang="es-CO" sz="1500" u="none" cap="none" strike="noStrike">
                <a:solidFill>
                  <a:srgbClr val="2A2B39"/>
                </a:solidFill>
                <a:latin typeface="Oi"/>
                <a:ea typeface="Oi"/>
                <a:cs typeface="Oi"/>
                <a:sym typeface="Oi"/>
              </a:rPr>
              <a:t>TIPO DE ACCIÓN</a:t>
            </a:r>
            <a:endParaRPr/>
          </a:p>
        </p:txBody>
      </p:sp>
      <p:sp>
        <p:nvSpPr>
          <p:cNvPr id="1452" name="Google Shape;1452;p25"/>
          <p:cNvSpPr txBox="1"/>
          <p:nvPr/>
        </p:nvSpPr>
        <p:spPr>
          <a:xfrm>
            <a:off x="5152782" y="562487"/>
            <a:ext cx="3022917" cy="268600"/>
          </a:xfrm>
          <a:prstGeom prst="rect">
            <a:avLst/>
          </a:prstGeom>
          <a:noFill/>
          <a:ln>
            <a:noFill/>
          </a:ln>
        </p:spPr>
        <p:txBody>
          <a:bodyPr anchorCtr="0" anchor="t" bIns="0" lIns="0" spcFirstLastPara="1" rIns="0" wrap="square" tIns="0">
            <a:spAutoFit/>
          </a:bodyPr>
          <a:lstStyle/>
          <a:p>
            <a:pPr indent="0" lvl="0" marL="0" marR="0" rtl="0" algn="ctr">
              <a:lnSpc>
                <a:spcPct val="161142"/>
              </a:lnSpc>
              <a:spcBef>
                <a:spcPts val="0"/>
              </a:spcBef>
              <a:spcAft>
                <a:spcPts val="0"/>
              </a:spcAft>
              <a:buClr>
                <a:srgbClr val="2A2B39"/>
              </a:buClr>
              <a:buSzPts val="1400"/>
              <a:buFont typeface="Arial"/>
              <a:buNone/>
            </a:pPr>
            <a:r>
              <a:rPr b="1" i="0" lang="es-CO" sz="1400" u="none" cap="none" strike="noStrike">
                <a:solidFill>
                  <a:srgbClr val="2A2B39"/>
                </a:solidFill>
                <a:latin typeface="Oi"/>
                <a:ea typeface="Oi"/>
                <a:cs typeface="Oi"/>
                <a:sym typeface="Oi"/>
              </a:rPr>
              <a:t>FUENTE QUE ORIGINA EL PLAN</a:t>
            </a:r>
            <a:endParaRPr/>
          </a:p>
        </p:txBody>
      </p:sp>
      <p:sp>
        <p:nvSpPr>
          <p:cNvPr id="1453" name="Google Shape;1453;p25"/>
          <p:cNvSpPr txBox="1"/>
          <p:nvPr/>
        </p:nvSpPr>
        <p:spPr>
          <a:xfrm>
            <a:off x="7916388" y="542124"/>
            <a:ext cx="3150190" cy="265009"/>
          </a:xfrm>
          <a:prstGeom prst="rect">
            <a:avLst/>
          </a:prstGeom>
          <a:noFill/>
          <a:ln>
            <a:noFill/>
          </a:ln>
        </p:spPr>
        <p:txBody>
          <a:bodyPr anchorCtr="0" anchor="t" bIns="0" lIns="0" spcFirstLastPara="1" rIns="0" wrap="square" tIns="0">
            <a:spAutoFit/>
          </a:bodyPr>
          <a:lstStyle/>
          <a:p>
            <a:pPr indent="0" lvl="0" marL="0" marR="0" rtl="0" algn="ctr">
              <a:lnSpc>
                <a:spcPct val="150400"/>
              </a:lnSpc>
              <a:spcBef>
                <a:spcPts val="0"/>
              </a:spcBef>
              <a:spcAft>
                <a:spcPts val="0"/>
              </a:spcAft>
              <a:buClr>
                <a:srgbClr val="2A2B39"/>
              </a:buClr>
              <a:buSzPts val="1500"/>
              <a:buFont typeface="Arial"/>
              <a:buNone/>
            </a:pPr>
            <a:r>
              <a:rPr b="1" i="0" lang="es-CO" sz="1500" u="none" cap="none" strike="noStrike">
                <a:solidFill>
                  <a:srgbClr val="2A2B39"/>
                </a:solidFill>
                <a:latin typeface="Oi"/>
                <a:ea typeface="Oi"/>
                <a:cs typeface="Oi"/>
                <a:sym typeface="Oi"/>
              </a:rPr>
              <a:t>¿CUÁNDO FORMULAR?</a:t>
            </a:r>
            <a:endParaRPr/>
          </a:p>
        </p:txBody>
      </p:sp>
      <p:sp>
        <p:nvSpPr>
          <p:cNvPr id="1454" name="Google Shape;1454;p25"/>
          <p:cNvSpPr/>
          <p:nvPr/>
        </p:nvSpPr>
        <p:spPr>
          <a:xfrm>
            <a:off x="4996165" y="1321655"/>
            <a:ext cx="461856" cy="4652291"/>
          </a:xfrm>
          <a:custGeom>
            <a:rect b="b" l="l" r="r" t="t"/>
            <a:pathLst>
              <a:path extrusionOk="0" h="5507198" w="730955">
                <a:moveTo>
                  <a:pt x="0" y="0"/>
                </a:moveTo>
                <a:lnTo>
                  <a:pt x="730955" y="0"/>
                </a:lnTo>
                <a:lnTo>
                  <a:pt x="730955" y="5507198"/>
                </a:lnTo>
                <a:lnTo>
                  <a:pt x="0" y="55071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55" name="Google Shape;1455;p25"/>
          <p:cNvGrpSpPr/>
          <p:nvPr/>
        </p:nvGrpSpPr>
        <p:grpSpPr>
          <a:xfrm>
            <a:off x="5620256" y="1036421"/>
            <a:ext cx="2551359" cy="1377716"/>
            <a:chOff x="-3810" y="0"/>
            <a:chExt cx="1950904" cy="1074440"/>
          </a:xfrm>
        </p:grpSpPr>
        <p:sp>
          <p:nvSpPr>
            <p:cNvPr id="1456" name="Google Shape;1456;p25"/>
            <p:cNvSpPr/>
            <p:nvPr/>
          </p:nvSpPr>
          <p:spPr>
            <a:xfrm>
              <a:off x="38100" y="44450"/>
              <a:ext cx="1908994" cy="1029990"/>
            </a:xfrm>
            <a:custGeom>
              <a:rect b="b" l="l" r="r" t="t"/>
              <a:pathLst>
                <a:path extrusionOk="0" h="1029990" w="1908994">
                  <a:moveTo>
                    <a:pt x="2540" y="999511"/>
                  </a:moveTo>
                  <a:cubicBezTo>
                    <a:pt x="0" y="1008400"/>
                    <a:pt x="5080" y="1014750"/>
                    <a:pt x="15057" y="1016021"/>
                  </a:cubicBezTo>
                  <a:cubicBezTo>
                    <a:pt x="26484" y="1017290"/>
                    <a:pt x="36484" y="1017290"/>
                    <a:pt x="47911" y="1017290"/>
                  </a:cubicBezTo>
                  <a:cubicBezTo>
                    <a:pt x="93621" y="1018561"/>
                    <a:pt x="139331" y="1018561"/>
                    <a:pt x="186470" y="1019831"/>
                  </a:cubicBezTo>
                  <a:cubicBezTo>
                    <a:pt x="212181" y="1021100"/>
                    <a:pt x="237893" y="1022371"/>
                    <a:pt x="262177" y="1023640"/>
                  </a:cubicBezTo>
                  <a:cubicBezTo>
                    <a:pt x="305030" y="1024911"/>
                    <a:pt x="346455" y="1024911"/>
                    <a:pt x="389308" y="1026181"/>
                  </a:cubicBezTo>
                  <a:cubicBezTo>
                    <a:pt x="406449" y="1026181"/>
                    <a:pt x="422162" y="1026181"/>
                    <a:pt x="439303" y="1024911"/>
                  </a:cubicBezTo>
                  <a:cubicBezTo>
                    <a:pt x="446445" y="1024911"/>
                    <a:pt x="455016" y="1023640"/>
                    <a:pt x="462158" y="1023640"/>
                  </a:cubicBezTo>
                  <a:cubicBezTo>
                    <a:pt x="490727" y="1024911"/>
                    <a:pt x="1062102" y="1016021"/>
                    <a:pt x="1090671" y="1017290"/>
                  </a:cubicBezTo>
                  <a:cubicBezTo>
                    <a:pt x="1130667" y="1018561"/>
                    <a:pt x="1240657" y="1018561"/>
                    <a:pt x="1280653" y="1018561"/>
                  </a:cubicBezTo>
                  <a:cubicBezTo>
                    <a:pt x="1296366" y="1018561"/>
                    <a:pt x="1310651" y="1017290"/>
                    <a:pt x="1326363" y="1017290"/>
                  </a:cubicBezTo>
                  <a:lnTo>
                    <a:pt x="1403499" y="1021100"/>
                  </a:lnTo>
                  <a:cubicBezTo>
                    <a:pt x="1459208" y="1023640"/>
                    <a:pt x="1513489" y="1021100"/>
                    <a:pt x="1569198" y="1024911"/>
                  </a:cubicBezTo>
                  <a:cubicBezTo>
                    <a:pt x="1662046" y="1029990"/>
                    <a:pt x="1756323" y="1023640"/>
                    <a:pt x="1844224" y="1028721"/>
                  </a:cubicBezTo>
                  <a:cubicBezTo>
                    <a:pt x="1864544" y="1029990"/>
                    <a:pt x="1884864" y="1028721"/>
                    <a:pt x="1907724" y="1028721"/>
                  </a:cubicBezTo>
                  <a:lnTo>
                    <a:pt x="1907724" y="969031"/>
                  </a:lnTo>
                  <a:cubicBezTo>
                    <a:pt x="1906454" y="919369"/>
                    <a:pt x="1905184" y="883816"/>
                    <a:pt x="1905184" y="846040"/>
                  </a:cubicBezTo>
                  <a:cubicBezTo>
                    <a:pt x="1905184" y="802339"/>
                    <a:pt x="1908994" y="757897"/>
                    <a:pt x="1902644" y="714196"/>
                  </a:cubicBezTo>
                  <a:cubicBezTo>
                    <a:pt x="1895024" y="685309"/>
                    <a:pt x="1883594" y="115715"/>
                    <a:pt x="1883594" y="86828"/>
                  </a:cubicBezTo>
                  <a:cubicBezTo>
                    <a:pt x="1881054" y="66829"/>
                    <a:pt x="1879784" y="46089"/>
                    <a:pt x="1877244" y="26091"/>
                  </a:cubicBezTo>
                  <a:cubicBezTo>
                    <a:pt x="1877244" y="20165"/>
                    <a:pt x="1875974" y="14240"/>
                    <a:pt x="1874704" y="6350"/>
                  </a:cubicBezTo>
                  <a:cubicBezTo>
                    <a:pt x="1864544" y="3810"/>
                    <a:pt x="1855654" y="2540"/>
                    <a:pt x="1845494" y="1270"/>
                  </a:cubicBezTo>
                  <a:cubicBezTo>
                    <a:pt x="1837874" y="0"/>
                    <a:pt x="1830254" y="1270"/>
                    <a:pt x="1823904" y="1270"/>
                  </a:cubicBezTo>
                  <a:lnTo>
                    <a:pt x="7915" y="6350"/>
                  </a:lnTo>
                  <a:lnTo>
                    <a:pt x="2540" y="999511"/>
                  </a:lnTo>
                  <a:close/>
                </a:path>
              </a:pathLst>
            </a:custGeom>
            <a:solidFill>
              <a:srgbClr val="AABC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7" name="Google Shape;1457;p25"/>
            <p:cNvSpPr/>
            <p:nvPr/>
          </p:nvSpPr>
          <p:spPr>
            <a:xfrm>
              <a:off x="11430" y="16510"/>
              <a:ext cx="1884864" cy="1019831"/>
            </a:xfrm>
            <a:custGeom>
              <a:rect b="b" l="l" r="r" t="t"/>
              <a:pathLst>
                <a:path extrusionOk="0" h="1019831" w="1884864">
                  <a:moveTo>
                    <a:pt x="1884864" y="1019831"/>
                  </a:moveTo>
                  <a:lnTo>
                    <a:pt x="0" y="1012211"/>
                  </a:lnTo>
                  <a:lnTo>
                    <a:pt x="0" y="363641"/>
                  </a:lnTo>
                  <a:lnTo>
                    <a:pt x="7620" y="20320"/>
                  </a:lnTo>
                  <a:lnTo>
                    <a:pt x="938786" y="0"/>
                  </a:lnTo>
                  <a:lnTo>
                    <a:pt x="1863274" y="8890"/>
                  </a:lnTo>
                  <a:close/>
                </a:path>
              </a:pathLst>
            </a:custGeom>
            <a:solidFill>
              <a:srgbClr val="F8F8F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8" name="Google Shape;1458;p25"/>
            <p:cNvSpPr/>
            <p:nvPr/>
          </p:nvSpPr>
          <p:spPr>
            <a:xfrm>
              <a:off x="-3810" y="0"/>
              <a:ext cx="1914074" cy="1046500"/>
            </a:xfrm>
            <a:custGeom>
              <a:rect b="b" l="l" r="r" t="t"/>
              <a:pathLst>
                <a:path extrusionOk="0" h="1046500" w="1914074">
                  <a:moveTo>
                    <a:pt x="1879784" y="21590"/>
                  </a:moveTo>
                  <a:cubicBezTo>
                    <a:pt x="1881054" y="34290"/>
                    <a:pt x="1881054" y="44450"/>
                    <a:pt x="1882324" y="53505"/>
                  </a:cubicBezTo>
                  <a:cubicBezTo>
                    <a:pt x="1884864" y="73503"/>
                    <a:pt x="1886134" y="94243"/>
                    <a:pt x="1888674" y="114242"/>
                  </a:cubicBezTo>
                  <a:cubicBezTo>
                    <a:pt x="1888674" y="143129"/>
                    <a:pt x="1901374" y="712723"/>
                    <a:pt x="1907724" y="741610"/>
                  </a:cubicBezTo>
                  <a:cubicBezTo>
                    <a:pt x="1914074" y="785311"/>
                    <a:pt x="1910264" y="829753"/>
                    <a:pt x="1910264" y="873454"/>
                  </a:cubicBezTo>
                  <a:cubicBezTo>
                    <a:pt x="1910264" y="911970"/>
                    <a:pt x="1911534" y="947523"/>
                    <a:pt x="1912804" y="985540"/>
                  </a:cubicBezTo>
                  <a:lnTo>
                    <a:pt x="1912804" y="1045231"/>
                  </a:lnTo>
                  <a:cubicBezTo>
                    <a:pt x="1889944" y="1045231"/>
                    <a:pt x="1869624" y="1046500"/>
                    <a:pt x="1849304" y="1045231"/>
                  </a:cubicBezTo>
                  <a:cubicBezTo>
                    <a:pt x="1756808" y="1040150"/>
                    <a:pt x="1662532" y="1046500"/>
                    <a:pt x="1569683" y="1041421"/>
                  </a:cubicBezTo>
                  <a:cubicBezTo>
                    <a:pt x="1513974" y="1037611"/>
                    <a:pt x="1459693" y="1040150"/>
                    <a:pt x="1403984" y="1037611"/>
                  </a:cubicBezTo>
                  <a:lnTo>
                    <a:pt x="1326849" y="1033800"/>
                  </a:lnTo>
                  <a:cubicBezTo>
                    <a:pt x="1311136" y="1033800"/>
                    <a:pt x="1296851" y="1035071"/>
                    <a:pt x="1281139" y="1035071"/>
                  </a:cubicBezTo>
                  <a:cubicBezTo>
                    <a:pt x="1241142" y="1033800"/>
                    <a:pt x="1131152" y="1035071"/>
                    <a:pt x="1091156" y="1033800"/>
                  </a:cubicBezTo>
                  <a:cubicBezTo>
                    <a:pt x="1062588" y="1032531"/>
                    <a:pt x="491212" y="1041421"/>
                    <a:pt x="462643" y="1040150"/>
                  </a:cubicBezTo>
                  <a:cubicBezTo>
                    <a:pt x="455501" y="1040150"/>
                    <a:pt x="446931" y="1041421"/>
                    <a:pt x="439788" y="1041421"/>
                  </a:cubicBezTo>
                  <a:cubicBezTo>
                    <a:pt x="422647" y="1041421"/>
                    <a:pt x="406934" y="1042690"/>
                    <a:pt x="389793" y="1042690"/>
                  </a:cubicBezTo>
                  <a:cubicBezTo>
                    <a:pt x="346940" y="1042690"/>
                    <a:pt x="305515" y="1041421"/>
                    <a:pt x="262662" y="1040150"/>
                  </a:cubicBezTo>
                  <a:cubicBezTo>
                    <a:pt x="236950" y="1038881"/>
                    <a:pt x="211238" y="1037611"/>
                    <a:pt x="186955" y="1036340"/>
                  </a:cubicBezTo>
                  <a:cubicBezTo>
                    <a:pt x="141245" y="1035071"/>
                    <a:pt x="95535" y="1033800"/>
                    <a:pt x="48396" y="1033800"/>
                  </a:cubicBezTo>
                  <a:cubicBezTo>
                    <a:pt x="38100" y="1033800"/>
                    <a:pt x="29210" y="1033800"/>
                    <a:pt x="19050" y="1032531"/>
                  </a:cubicBezTo>
                  <a:cubicBezTo>
                    <a:pt x="10160" y="1031261"/>
                    <a:pt x="5080" y="1024911"/>
                    <a:pt x="7620" y="1016021"/>
                  </a:cubicBezTo>
                  <a:cubicBezTo>
                    <a:pt x="16510" y="984558"/>
                    <a:pt x="12700" y="966041"/>
                    <a:pt x="11430" y="946783"/>
                  </a:cubicBezTo>
                  <a:cubicBezTo>
                    <a:pt x="10160" y="907526"/>
                    <a:pt x="6350" y="869010"/>
                    <a:pt x="7620" y="829753"/>
                  </a:cubicBezTo>
                  <a:cubicBezTo>
                    <a:pt x="5080" y="780867"/>
                    <a:pt x="0" y="175719"/>
                    <a:pt x="7620" y="126093"/>
                  </a:cubicBezTo>
                  <a:cubicBezTo>
                    <a:pt x="8890" y="116464"/>
                    <a:pt x="7620" y="106094"/>
                    <a:pt x="8890" y="96465"/>
                  </a:cubicBezTo>
                  <a:cubicBezTo>
                    <a:pt x="10160" y="80910"/>
                    <a:pt x="12700" y="63874"/>
                    <a:pt x="13970" y="44450"/>
                  </a:cubicBezTo>
                  <a:cubicBezTo>
                    <a:pt x="13970" y="41910"/>
                    <a:pt x="15240" y="39370"/>
                    <a:pt x="16510" y="38100"/>
                  </a:cubicBezTo>
                  <a:cubicBezTo>
                    <a:pt x="38100" y="35560"/>
                    <a:pt x="59824" y="30480"/>
                    <a:pt x="82679" y="29210"/>
                  </a:cubicBezTo>
                  <a:cubicBezTo>
                    <a:pt x="121247" y="25400"/>
                    <a:pt x="159815" y="22860"/>
                    <a:pt x="199811" y="20320"/>
                  </a:cubicBezTo>
                  <a:cubicBezTo>
                    <a:pt x="226951" y="17780"/>
                    <a:pt x="254091" y="16510"/>
                    <a:pt x="279803" y="13970"/>
                  </a:cubicBezTo>
                  <a:cubicBezTo>
                    <a:pt x="305515" y="11430"/>
                    <a:pt x="332656" y="8890"/>
                    <a:pt x="358367" y="8890"/>
                  </a:cubicBezTo>
                  <a:cubicBezTo>
                    <a:pt x="386936" y="7620"/>
                    <a:pt x="415505" y="10160"/>
                    <a:pt x="444074" y="8890"/>
                  </a:cubicBezTo>
                  <a:cubicBezTo>
                    <a:pt x="479785" y="8890"/>
                    <a:pt x="1126867" y="6350"/>
                    <a:pt x="1162578" y="5080"/>
                  </a:cubicBezTo>
                  <a:cubicBezTo>
                    <a:pt x="1196861" y="3810"/>
                    <a:pt x="1231143" y="2540"/>
                    <a:pt x="1266854" y="2540"/>
                  </a:cubicBezTo>
                  <a:cubicBezTo>
                    <a:pt x="1325420" y="1270"/>
                    <a:pt x="1382558" y="0"/>
                    <a:pt x="1441124" y="0"/>
                  </a:cubicBezTo>
                  <a:cubicBezTo>
                    <a:pt x="1465407" y="0"/>
                    <a:pt x="1491119" y="2540"/>
                    <a:pt x="1515402" y="2540"/>
                  </a:cubicBezTo>
                  <a:cubicBezTo>
                    <a:pt x="1582539" y="3810"/>
                    <a:pt x="1651104" y="5080"/>
                    <a:pt x="1718241" y="7620"/>
                  </a:cubicBezTo>
                  <a:cubicBezTo>
                    <a:pt x="1753952" y="8890"/>
                    <a:pt x="1789663" y="12700"/>
                    <a:pt x="1825374" y="16510"/>
                  </a:cubicBezTo>
                  <a:lnTo>
                    <a:pt x="1849304" y="16510"/>
                  </a:lnTo>
                  <a:cubicBezTo>
                    <a:pt x="1860734" y="17780"/>
                    <a:pt x="1869624" y="20320"/>
                    <a:pt x="1879784" y="21590"/>
                  </a:cubicBezTo>
                  <a:close/>
                  <a:moveTo>
                    <a:pt x="1889944" y="1028721"/>
                  </a:moveTo>
                  <a:cubicBezTo>
                    <a:pt x="1891214" y="1012211"/>
                    <a:pt x="1892484" y="999511"/>
                    <a:pt x="1892484" y="986811"/>
                  </a:cubicBezTo>
                  <a:cubicBezTo>
                    <a:pt x="1891214" y="943820"/>
                    <a:pt x="1889944" y="904563"/>
                    <a:pt x="1889944" y="862344"/>
                  </a:cubicBezTo>
                  <a:cubicBezTo>
                    <a:pt x="1889944" y="843086"/>
                    <a:pt x="1892484" y="823828"/>
                    <a:pt x="1891214" y="804569"/>
                  </a:cubicBezTo>
                  <a:cubicBezTo>
                    <a:pt x="1891214" y="786793"/>
                    <a:pt x="1889944" y="768275"/>
                    <a:pt x="1888674" y="750499"/>
                  </a:cubicBezTo>
                  <a:cubicBezTo>
                    <a:pt x="1883594" y="723093"/>
                    <a:pt x="1872164" y="155721"/>
                    <a:pt x="1872164" y="128315"/>
                  </a:cubicBezTo>
                  <a:cubicBezTo>
                    <a:pt x="1869624" y="105353"/>
                    <a:pt x="1867084" y="81651"/>
                    <a:pt x="1864544" y="58690"/>
                  </a:cubicBezTo>
                  <a:cubicBezTo>
                    <a:pt x="1863274" y="44450"/>
                    <a:pt x="1862004" y="43180"/>
                    <a:pt x="1845372" y="41910"/>
                  </a:cubicBezTo>
                  <a:cubicBezTo>
                    <a:pt x="1841086" y="41910"/>
                    <a:pt x="1838229" y="41910"/>
                    <a:pt x="1833944" y="40640"/>
                  </a:cubicBezTo>
                  <a:cubicBezTo>
                    <a:pt x="1798233" y="36830"/>
                    <a:pt x="1761094" y="31750"/>
                    <a:pt x="1725383" y="30480"/>
                  </a:cubicBezTo>
                  <a:cubicBezTo>
                    <a:pt x="1638248" y="26670"/>
                    <a:pt x="1549685" y="25400"/>
                    <a:pt x="1462550" y="22860"/>
                  </a:cubicBezTo>
                  <a:lnTo>
                    <a:pt x="1359703" y="22860"/>
                  </a:lnTo>
                  <a:cubicBezTo>
                    <a:pt x="1313993" y="22860"/>
                    <a:pt x="1268283" y="22860"/>
                    <a:pt x="1224001" y="24130"/>
                  </a:cubicBezTo>
                  <a:cubicBezTo>
                    <a:pt x="1185433" y="25400"/>
                    <a:pt x="535494" y="29210"/>
                    <a:pt x="496926" y="29210"/>
                  </a:cubicBezTo>
                  <a:cubicBezTo>
                    <a:pt x="434075" y="29210"/>
                    <a:pt x="371223" y="26670"/>
                    <a:pt x="308372" y="33020"/>
                  </a:cubicBezTo>
                  <a:cubicBezTo>
                    <a:pt x="275518" y="36830"/>
                    <a:pt x="244092" y="36830"/>
                    <a:pt x="212667" y="38100"/>
                  </a:cubicBezTo>
                  <a:cubicBezTo>
                    <a:pt x="158386" y="41910"/>
                    <a:pt x="104105" y="45720"/>
                    <a:pt x="49825" y="50800"/>
                  </a:cubicBezTo>
                  <a:cubicBezTo>
                    <a:pt x="36830" y="50800"/>
                    <a:pt x="34290" y="52764"/>
                    <a:pt x="33020" y="61652"/>
                  </a:cubicBezTo>
                  <a:cubicBezTo>
                    <a:pt x="31750" y="74985"/>
                    <a:pt x="31750" y="88317"/>
                    <a:pt x="30480" y="101650"/>
                  </a:cubicBezTo>
                  <a:cubicBezTo>
                    <a:pt x="29210" y="123871"/>
                    <a:pt x="26670" y="145351"/>
                    <a:pt x="25400" y="167572"/>
                  </a:cubicBezTo>
                  <a:cubicBezTo>
                    <a:pt x="20320" y="191274"/>
                    <a:pt x="26670" y="770497"/>
                    <a:pt x="29210" y="794200"/>
                  </a:cubicBezTo>
                  <a:cubicBezTo>
                    <a:pt x="29210" y="819383"/>
                    <a:pt x="29210" y="845308"/>
                    <a:pt x="30480" y="870491"/>
                  </a:cubicBezTo>
                  <a:cubicBezTo>
                    <a:pt x="30480" y="889009"/>
                    <a:pt x="33020" y="907526"/>
                    <a:pt x="33020" y="926043"/>
                  </a:cubicBezTo>
                  <a:cubicBezTo>
                    <a:pt x="33020" y="946042"/>
                    <a:pt x="33020" y="966041"/>
                    <a:pt x="31750" y="986811"/>
                  </a:cubicBezTo>
                  <a:lnTo>
                    <a:pt x="31750" y="996971"/>
                  </a:lnTo>
                  <a:cubicBezTo>
                    <a:pt x="31750" y="1007131"/>
                    <a:pt x="35560" y="1010941"/>
                    <a:pt x="44450" y="1010941"/>
                  </a:cubicBezTo>
                  <a:cubicBezTo>
                    <a:pt x="62681" y="1010941"/>
                    <a:pt x="82679" y="1012211"/>
                    <a:pt x="101249" y="1012211"/>
                  </a:cubicBezTo>
                  <a:cubicBezTo>
                    <a:pt x="128389" y="1012211"/>
                    <a:pt x="156958" y="1009671"/>
                    <a:pt x="184098" y="1012211"/>
                  </a:cubicBezTo>
                  <a:cubicBezTo>
                    <a:pt x="228380" y="1016021"/>
                    <a:pt x="272661" y="1018561"/>
                    <a:pt x="316943" y="1017291"/>
                  </a:cubicBezTo>
                  <a:cubicBezTo>
                    <a:pt x="345512" y="1016021"/>
                    <a:pt x="372652" y="1018561"/>
                    <a:pt x="401221" y="1018561"/>
                  </a:cubicBezTo>
                  <a:cubicBezTo>
                    <a:pt x="442645" y="1018561"/>
                    <a:pt x="484070" y="1017291"/>
                    <a:pt x="525495" y="1018561"/>
                  </a:cubicBezTo>
                  <a:cubicBezTo>
                    <a:pt x="586918" y="1019831"/>
                    <a:pt x="1261140" y="1009671"/>
                    <a:pt x="1323992" y="1012211"/>
                  </a:cubicBezTo>
                  <a:cubicBezTo>
                    <a:pt x="1351132" y="1013481"/>
                    <a:pt x="1378272" y="1014751"/>
                    <a:pt x="1403984" y="1014751"/>
                  </a:cubicBezTo>
                  <a:cubicBezTo>
                    <a:pt x="1451123" y="1017291"/>
                    <a:pt x="1496833" y="1013481"/>
                    <a:pt x="1543971" y="1017291"/>
                  </a:cubicBezTo>
                  <a:cubicBezTo>
                    <a:pt x="1582539" y="1019831"/>
                    <a:pt x="1621107" y="1019831"/>
                    <a:pt x="1659675" y="1022371"/>
                  </a:cubicBezTo>
                  <a:cubicBezTo>
                    <a:pt x="1716812" y="1026181"/>
                    <a:pt x="1773950" y="1028721"/>
                    <a:pt x="1831087" y="1029991"/>
                  </a:cubicBezTo>
                  <a:cubicBezTo>
                    <a:pt x="1851844" y="1029991"/>
                    <a:pt x="1869624" y="1028721"/>
                    <a:pt x="1889944" y="1028721"/>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59" name="Google Shape;1459;p25"/>
          <p:cNvSpPr txBox="1"/>
          <p:nvPr/>
        </p:nvSpPr>
        <p:spPr>
          <a:xfrm>
            <a:off x="5703826" y="1175498"/>
            <a:ext cx="2286488" cy="110799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2A2B39"/>
                </a:solidFill>
                <a:latin typeface="Arial"/>
                <a:ea typeface="Arial"/>
                <a:cs typeface="Arial"/>
                <a:sym typeface="Arial"/>
              </a:rPr>
              <a:t>Auditoría Externa - Contraloría General de República </a:t>
            </a:r>
            <a:endParaRPr/>
          </a:p>
          <a:p>
            <a:pPr indent="0" lvl="0" marL="0" marR="0" rtl="0" algn="ctr">
              <a:lnSpc>
                <a:spcPct val="100000"/>
              </a:lnSpc>
              <a:spcBef>
                <a:spcPts val="0"/>
              </a:spcBef>
              <a:spcAft>
                <a:spcPts val="0"/>
              </a:spcAft>
              <a:buNone/>
            </a:pPr>
            <a:r>
              <a:rPr b="0" i="0" lang="es-CO" sz="1200" u="none" cap="none" strike="noStrike">
                <a:solidFill>
                  <a:srgbClr val="2A2B39"/>
                </a:solidFill>
                <a:latin typeface="Arial"/>
                <a:ea typeface="Arial"/>
                <a:cs typeface="Arial"/>
                <a:sym typeface="Arial"/>
              </a:rPr>
              <a:t>Auditoría Interna de Control Interno </a:t>
            </a:r>
            <a:endParaRPr/>
          </a:p>
          <a:p>
            <a:pPr indent="0" lvl="0" marL="0" marR="0" rtl="0" algn="ctr">
              <a:lnSpc>
                <a:spcPct val="100000"/>
              </a:lnSpc>
              <a:spcBef>
                <a:spcPts val="0"/>
              </a:spcBef>
              <a:spcAft>
                <a:spcPts val="0"/>
              </a:spcAft>
              <a:buNone/>
            </a:pPr>
            <a:r>
              <a:rPr b="0" i="0" lang="es-CO" sz="1200" u="none" cap="none" strike="noStrike">
                <a:solidFill>
                  <a:srgbClr val="2A2B39"/>
                </a:solidFill>
                <a:latin typeface="Arial"/>
                <a:ea typeface="Arial"/>
                <a:cs typeface="Arial"/>
                <a:sym typeface="Arial"/>
              </a:rPr>
              <a:t>Auditoría Externa ente Certificador </a:t>
            </a:r>
            <a:endParaRPr/>
          </a:p>
          <a:p>
            <a:pPr indent="0" lvl="0" marL="0" marR="0" rtl="0" algn="ctr">
              <a:lnSpc>
                <a:spcPct val="100000"/>
              </a:lnSpc>
              <a:spcBef>
                <a:spcPts val="0"/>
              </a:spcBef>
              <a:spcAft>
                <a:spcPts val="0"/>
              </a:spcAft>
              <a:buNone/>
            </a:pPr>
            <a:r>
              <a:rPr b="0" i="0" lang="es-CO" sz="1200" u="none" cap="none" strike="noStrike">
                <a:solidFill>
                  <a:srgbClr val="2A2B39"/>
                </a:solidFill>
                <a:latin typeface="Arial"/>
                <a:ea typeface="Arial"/>
                <a:cs typeface="Arial"/>
                <a:sym typeface="Arial"/>
              </a:rPr>
              <a:t>Auditoría Interna de Sistema de Gestión. 	</a:t>
            </a:r>
            <a:endParaRPr/>
          </a:p>
        </p:txBody>
      </p:sp>
      <p:grpSp>
        <p:nvGrpSpPr>
          <p:cNvPr id="1460" name="Google Shape;1460;p25"/>
          <p:cNvGrpSpPr/>
          <p:nvPr/>
        </p:nvGrpSpPr>
        <p:grpSpPr>
          <a:xfrm>
            <a:off x="5591062" y="2583644"/>
            <a:ext cx="2642644" cy="1550060"/>
            <a:chOff x="-3810" y="0"/>
            <a:chExt cx="1950904" cy="1074440"/>
          </a:xfrm>
        </p:grpSpPr>
        <p:sp>
          <p:nvSpPr>
            <p:cNvPr id="1461" name="Google Shape;1461;p25"/>
            <p:cNvSpPr/>
            <p:nvPr/>
          </p:nvSpPr>
          <p:spPr>
            <a:xfrm>
              <a:off x="38100" y="44450"/>
              <a:ext cx="1908994" cy="1029990"/>
            </a:xfrm>
            <a:custGeom>
              <a:rect b="b" l="l" r="r" t="t"/>
              <a:pathLst>
                <a:path extrusionOk="0" h="1029990" w="1908994">
                  <a:moveTo>
                    <a:pt x="2540" y="999511"/>
                  </a:moveTo>
                  <a:cubicBezTo>
                    <a:pt x="0" y="1008400"/>
                    <a:pt x="5080" y="1014750"/>
                    <a:pt x="15057" y="1016021"/>
                  </a:cubicBezTo>
                  <a:cubicBezTo>
                    <a:pt x="26484" y="1017290"/>
                    <a:pt x="36484" y="1017290"/>
                    <a:pt x="47911" y="1017290"/>
                  </a:cubicBezTo>
                  <a:cubicBezTo>
                    <a:pt x="93621" y="1018561"/>
                    <a:pt x="139331" y="1018561"/>
                    <a:pt x="186470" y="1019831"/>
                  </a:cubicBezTo>
                  <a:cubicBezTo>
                    <a:pt x="212181" y="1021100"/>
                    <a:pt x="237893" y="1022371"/>
                    <a:pt x="262177" y="1023640"/>
                  </a:cubicBezTo>
                  <a:cubicBezTo>
                    <a:pt x="305030" y="1024911"/>
                    <a:pt x="346455" y="1024911"/>
                    <a:pt x="389308" y="1026181"/>
                  </a:cubicBezTo>
                  <a:cubicBezTo>
                    <a:pt x="406449" y="1026181"/>
                    <a:pt x="422162" y="1026181"/>
                    <a:pt x="439303" y="1024911"/>
                  </a:cubicBezTo>
                  <a:cubicBezTo>
                    <a:pt x="446445" y="1024911"/>
                    <a:pt x="455016" y="1023640"/>
                    <a:pt x="462158" y="1023640"/>
                  </a:cubicBezTo>
                  <a:cubicBezTo>
                    <a:pt x="490727" y="1024911"/>
                    <a:pt x="1062102" y="1016021"/>
                    <a:pt x="1090671" y="1017290"/>
                  </a:cubicBezTo>
                  <a:cubicBezTo>
                    <a:pt x="1130667" y="1018561"/>
                    <a:pt x="1240657" y="1018561"/>
                    <a:pt x="1280653" y="1018561"/>
                  </a:cubicBezTo>
                  <a:cubicBezTo>
                    <a:pt x="1296366" y="1018561"/>
                    <a:pt x="1310651" y="1017290"/>
                    <a:pt x="1326363" y="1017290"/>
                  </a:cubicBezTo>
                  <a:lnTo>
                    <a:pt x="1403499" y="1021100"/>
                  </a:lnTo>
                  <a:cubicBezTo>
                    <a:pt x="1459208" y="1023640"/>
                    <a:pt x="1513489" y="1021100"/>
                    <a:pt x="1569198" y="1024911"/>
                  </a:cubicBezTo>
                  <a:cubicBezTo>
                    <a:pt x="1662046" y="1029990"/>
                    <a:pt x="1756323" y="1023640"/>
                    <a:pt x="1844224" y="1028721"/>
                  </a:cubicBezTo>
                  <a:cubicBezTo>
                    <a:pt x="1864544" y="1029990"/>
                    <a:pt x="1884864" y="1028721"/>
                    <a:pt x="1907724" y="1028721"/>
                  </a:cubicBezTo>
                  <a:lnTo>
                    <a:pt x="1907724" y="969031"/>
                  </a:lnTo>
                  <a:cubicBezTo>
                    <a:pt x="1906454" y="919369"/>
                    <a:pt x="1905184" y="883816"/>
                    <a:pt x="1905184" y="846040"/>
                  </a:cubicBezTo>
                  <a:cubicBezTo>
                    <a:pt x="1905184" y="802339"/>
                    <a:pt x="1908994" y="757897"/>
                    <a:pt x="1902644" y="714196"/>
                  </a:cubicBezTo>
                  <a:cubicBezTo>
                    <a:pt x="1895024" y="685309"/>
                    <a:pt x="1883594" y="115715"/>
                    <a:pt x="1883594" y="86828"/>
                  </a:cubicBezTo>
                  <a:cubicBezTo>
                    <a:pt x="1881054" y="66829"/>
                    <a:pt x="1879784" y="46089"/>
                    <a:pt x="1877244" y="26091"/>
                  </a:cubicBezTo>
                  <a:cubicBezTo>
                    <a:pt x="1877244" y="20165"/>
                    <a:pt x="1875974" y="14240"/>
                    <a:pt x="1874704" y="6350"/>
                  </a:cubicBezTo>
                  <a:cubicBezTo>
                    <a:pt x="1864544" y="3810"/>
                    <a:pt x="1855654" y="2540"/>
                    <a:pt x="1845494" y="1270"/>
                  </a:cubicBezTo>
                  <a:cubicBezTo>
                    <a:pt x="1837874" y="0"/>
                    <a:pt x="1830254" y="1270"/>
                    <a:pt x="1823904" y="1270"/>
                  </a:cubicBezTo>
                  <a:lnTo>
                    <a:pt x="7915" y="6350"/>
                  </a:lnTo>
                  <a:lnTo>
                    <a:pt x="2540" y="999511"/>
                  </a:lnTo>
                  <a:close/>
                </a:path>
              </a:pathLst>
            </a:custGeom>
            <a:solidFill>
              <a:srgbClr val="AABC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2" name="Google Shape;1462;p25"/>
            <p:cNvSpPr/>
            <p:nvPr/>
          </p:nvSpPr>
          <p:spPr>
            <a:xfrm>
              <a:off x="11430" y="16510"/>
              <a:ext cx="1884864" cy="1019831"/>
            </a:xfrm>
            <a:custGeom>
              <a:rect b="b" l="l" r="r" t="t"/>
              <a:pathLst>
                <a:path extrusionOk="0" h="1019831" w="1884864">
                  <a:moveTo>
                    <a:pt x="1884864" y="1019831"/>
                  </a:moveTo>
                  <a:lnTo>
                    <a:pt x="0" y="1012211"/>
                  </a:lnTo>
                  <a:lnTo>
                    <a:pt x="0" y="363641"/>
                  </a:lnTo>
                  <a:lnTo>
                    <a:pt x="7620" y="20320"/>
                  </a:lnTo>
                  <a:lnTo>
                    <a:pt x="938786" y="0"/>
                  </a:lnTo>
                  <a:lnTo>
                    <a:pt x="1863274" y="8890"/>
                  </a:lnTo>
                  <a:close/>
                </a:path>
              </a:pathLst>
            </a:custGeom>
            <a:solidFill>
              <a:srgbClr val="F8F8F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3" name="Google Shape;1463;p25"/>
            <p:cNvSpPr/>
            <p:nvPr/>
          </p:nvSpPr>
          <p:spPr>
            <a:xfrm>
              <a:off x="-3810" y="0"/>
              <a:ext cx="1914074" cy="1046500"/>
            </a:xfrm>
            <a:custGeom>
              <a:rect b="b" l="l" r="r" t="t"/>
              <a:pathLst>
                <a:path extrusionOk="0" h="1046500" w="1914074">
                  <a:moveTo>
                    <a:pt x="1879784" y="21590"/>
                  </a:moveTo>
                  <a:cubicBezTo>
                    <a:pt x="1881054" y="34290"/>
                    <a:pt x="1881054" y="44450"/>
                    <a:pt x="1882324" y="53505"/>
                  </a:cubicBezTo>
                  <a:cubicBezTo>
                    <a:pt x="1884864" y="73503"/>
                    <a:pt x="1886134" y="94243"/>
                    <a:pt x="1888674" y="114242"/>
                  </a:cubicBezTo>
                  <a:cubicBezTo>
                    <a:pt x="1888674" y="143129"/>
                    <a:pt x="1901374" y="712723"/>
                    <a:pt x="1907724" y="741610"/>
                  </a:cubicBezTo>
                  <a:cubicBezTo>
                    <a:pt x="1914074" y="785311"/>
                    <a:pt x="1910264" y="829753"/>
                    <a:pt x="1910264" y="873454"/>
                  </a:cubicBezTo>
                  <a:cubicBezTo>
                    <a:pt x="1910264" y="911970"/>
                    <a:pt x="1911534" y="947523"/>
                    <a:pt x="1912804" y="985540"/>
                  </a:cubicBezTo>
                  <a:lnTo>
                    <a:pt x="1912804" y="1045231"/>
                  </a:lnTo>
                  <a:cubicBezTo>
                    <a:pt x="1889944" y="1045231"/>
                    <a:pt x="1869624" y="1046500"/>
                    <a:pt x="1849304" y="1045231"/>
                  </a:cubicBezTo>
                  <a:cubicBezTo>
                    <a:pt x="1756808" y="1040150"/>
                    <a:pt x="1662532" y="1046500"/>
                    <a:pt x="1569683" y="1041421"/>
                  </a:cubicBezTo>
                  <a:cubicBezTo>
                    <a:pt x="1513974" y="1037611"/>
                    <a:pt x="1459693" y="1040150"/>
                    <a:pt x="1403984" y="1037611"/>
                  </a:cubicBezTo>
                  <a:lnTo>
                    <a:pt x="1326849" y="1033800"/>
                  </a:lnTo>
                  <a:cubicBezTo>
                    <a:pt x="1311136" y="1033800"/>
                    <a:pt x="1296851" y="1035071"/>
                    <a:pt x="1281139" y="1035071"/>
                  </a:cubicBezTo>
                  <a:cubicBezTo>
                    <a:pt x="1241142" y="1033800"/>
                    <a:pt x="1131152" y="1035071"/>
                    <a:pt x="1091156" y="1033800"/>
                  </a:cubicBezTo>
                  <a:cubicBezTo>
                    <a:pt x="1062588" y="1032531"/>
                    <a:pt x="491212" y="1041421"/>
                    <a:pt x="462643" y="1040150"/>
                  </a:cubicBezTo>
                  <a:cubicBezTo>
                    <a:pt x="455501" y="1040150"/>
                    <a:pt x="446931" y="1041421"/>
                    <a:pt x="439788" y="1041421"/>
                  </a:cubicBezTo>
                  <a:cubicBezTo>
                    <a:pt x="422647" y="1041421"/>
                    <a:pt x="406934" y="1042690"/>
                    <a:pt x="389793" y="1042690"/>
                  </a:cubicBezTo>
                  <a:cubicBezTo>
                    <a:pt x="346940" y="1042690"/>
                    <a:pt x="305515" y="1041421"/>
                    <a:pt x="262662" y="1040150"/>
                  </a:cubicBezTo>
                  <a:cubicBezTo>
                    <a:pt x="236950" y="1038881"/>
                    <a:pt x="211238" y="1037611"/>
                    <a:pt x="186955" y="1036340"/>
                  </a:cubicBezTo>
                  <a:cubicBezTo>
                    <a:pt x="141245" y="1035071"/>
                    <a:pt x="95535" y="1033800"/>
                    <a:pt x="48396" y="1033800"/>
                  </a:cubicBezTo>
                  <a:cubicBezTo>
                    <a:pt x="38100" y="1033800"/>
                    <a:pt x="29210" y="1033800"/>
                    <a:pt x="19050" y="1032531"/>
                  </a:cubicBezTo>
                  <a:cubicBezTo>
                    <a:pt x="10160" y="1031261"/>
                    <a:pt x="5080" y="1024911"/>
                    <a:pt x="7620" y="1016021"/>
                  </a:cubicBezTo>
                  <a:cubicBezTo>
                    <a:pt x="16510" y="984558"/>
                    <a:pt x="12700" y="966041"/>
                    <a:pt x="11430" y="946783"/>
                  </a:cubicBezTo>
                  <a:cubicBezTo>
                    <a:pt x="10160" y="907526"/>
                    <a:pt x="6350" y="869010"/>
                    <a:pt x="7620" y="829753"/>
                  </a:cubicBezTo>
                  <a:cubicBezTo>
                    <a:pt x="5080" y="780867"/>
                    <a:pt x="0" y="175719"/>
                    <a:pt x="7620" y="126093"/>
                  </a:cubicBezTo>
                  <a:cubicBezTo>
                    <a:pt x="8890" y="116464"/>
                    <a:pt x="7620" y="106094"/>
                    <a:pt x="8890" y="96465"/>
                  </a:cubicBezTo>
                  <a:cubicBezTo>
                    <a:pt x="10160" y="80910"/>
                    <a:pt x="12700" y="63874"/>
                    <a:pt x="13970" y="44450"/>
                  </a:cubicBezTo>
                  <a:cubicBezTo>
                    <a:pt x="13970" y="41910"/>
                    <a:pt x="15240" y="39370"/>
                    <a:pt x="16510" y="38100"/>
                  </a:cubicBezTo>
                  <a:cubicBezTo>
                    <a:pt x="38100" y="35560"/>
                    <a:pt x="59824" y="30480"/>
                    <a:pt x="82679" y="29210"/>
                  </a:cubicBezTo>
                  <a:cubicBezTo>
                    <a:pt x="121247" y="25400"/>
                    <a:pt x="159815" y="22860"/>
                    <a:pt x="199811" y="20320"/>
                  </a:cubicBezTo>
                  <a:cubicBezTo>
                    <a:pt x="226951" y="17780"/>
                    <a:pt x="254091" y="16510"/>
                    <a:pt x="279803" y="13970"/>
                  </a:cubicBezTo>
                  <a:cubicBezTo>
                    <a:pt x="305515" y="11430"/>
                    <a:pt x="332656" y="8890"/>
                    <a:pt x="358367" y="8890"/>
                  </a:cubicBezTo>
                  <a:cubicBezTo>
                    <a:pt x="386936" y="7620"/>
                    <a:pt x="415505" y="10160"/>
                    <a:pt x="444074" y="8890"/>
                  </a:cubicBezTo>
                  <a:cubicBezTo>
                    <a:pt x="479785" y="8890"/>
                    <a:pt x="1126867" y="6350"/>
                    <a:pt x="1162578" y="5080"/>
                  </a:cubicBezTo>
                  <a:cubicBezTo>
                    <a:pt x="1196861" y="3810"/>
                    <a:pt x="1231143" y="2540"/>
                    <a:pt x="1266854" y="2540"/>
                  </a:cubicBezTo>
                  <a:cubicBezTo>
                    <a:pt x="1325420" y="1270"/>
                    <a:pt x="1382558" y="0"/>
                    <a:pt x="1441124" y="0"/>
                  </a:cubicBezTo>
                  <a:cubicBezTo>
                    <a:pt x="1465407" y="0"/>
                    <a:pt x="1491119" y="2540"/>
                    <a:pt x="1515402" y="2540"/>
                  </a:cubicBezTo>
                  <a:cubicBezTo>
                    <a:pt x="1582539" y="3810"/>
                    <a:pt x="1651104" y="5080"/>
                    <a:pt x="1718241" y="7620"/>
                  </a:cubicBezTo>
                  <a:cubicBezTo>
                    <a:pt x="1753952" y="8890"/>
                    <a:pt x="1789663" y="12700"/>
                    <a:pt x="1825374" y="16510"/>
                  </a:cubicBezTo>
                  <a:lnTo>
                    <a:pt x="1849304" y="16510"/>
                  </a:lnTo>
                  <a:cubicBezTo>
                    <a:pt x="1860734" y="17780"/>
                    <a:pt x="1869624" y="20320"/>
                    <a:pt x="1879784" y="21590"/>
                  </a:cubicBezTo>
                  <a:close/>
                  <a:moveTo>
                    <a:pt x="1889944" y="1028721"/>
                  </a:moveTo>
                  <a:cubicBezTo>
                    <a:pt x="1891214" y="1012211"/>
                    <a:pt x="1892484" y="999511"/>
                    <a:pt x="1892484" y="986811"/>
                  </a:cubicBezTo>
                  <a:cubicBezTo>
                    <a:pt x="1891214" y="943820"/>
                    <a:pt x="1889944" y="904563"/>
                    <a:pt x="1889944" y="862344"/>
                  </a:cubicBezTo>
                  <a:cubicBezTo>
                    <a:pt x="1889944" y="843086"/>
                    <a:pt x="1892484" y="823828"/>
                    <a:pt x="1891214" y="804569"/>
                  </a:cubicBezTo>
                  <a:cubicBezTo>
                    <a:pt x="1891214" y="786793"/>
                    <a:pt x="1889944" y="768275"/>
                    <a:pt x="1888674" y="750499"/>
                  </a:cubicBezTo>
                  <a:cubicBezTo>
                    <a:pt x="1883594" y="723093"/>
                    <a:pt x="1872164" y="155721"/>
                    <a:pt x="1872164" y="128315"/>
                  </a:cubicBezTo>
                  <a:cubicBezTo>
                    <a:pt x="1869624" y="105353"/>
                    <a:pt x="1867084" y="81651"/>
                    <a:pt x="1864544" y="58690"/>
                  </a:cubicBezTo>
                  <a:cubicBezTo>
                    <a:pt x="1863274" y="44450"/>
                    <a:pt x="1862004" y="43180"/>
                    <a:pt x="1845372" y="41910"/>
                  </a:cubicBezTo>
                  <a:cubicBezTo>
                    <a:pt x="1841086" y="41910"/>
                    <a:pt x="1838229" y="41910"/>
                    <a:pt x="1833944" y="40640"/>
                  </a:cubicBezTo>
                  <a:cubicBezTo>
                    <a:pt x="1798233" y="36830"/>
                    <a:pt x="1761094" y="31750"/>
                    <a:pt x="1725383" y="30480"/>
                  </a:cubicBezTo>
                  <a:cubicBezTo>
                    <a:pt x="1638248" y="26670"/>
                    <a:pt x="1549685" y="25400"/>
                    <a:pt x="1462550" y="22860"/>
                  </a:cubicBezTo>
                  <a:lnTo>
                    <a:pt x="1359703" y="22860"/>
                  </a:lnTo>
                  <a:cubicBezTo>
                    <a:pt x="1313993" y="22860"/>
                    <a:pt x="1268283" y="22860"/>
                    <a:pt x="1224001" y="24130"/>
                  </a:cubicBezTo>
                  <a:cubicBezTo>
                    <a:pt x="1185433" y="25400"/>
                    <a:pt x="535494" y="29210"/>
                    <a:pt x="496926" y="29210"/>
                  </a:cubicBezTo>
                  <a:cubicBezTo>
                    <a:pt x="434075" y="29210"/>
                    <a:pt x="371223" y="26670"/>
                    <a:pt x="308372" y="33020"/>
                  </a:cubicBezTo>
                  <a:cubicBezTo>
                    <a:pt x="275518" y="36830"/>
                    <a:pt x="244092" y="36830"/>
                    <a:pt x="212667" y="38100"/>
                  </a:cubicBezTo>
                  <a:cubicBezTo>
                    <a:pt x="158386" y="41910"/>
                    <a:pt x="104105" y="45720"/>
                    <a:pt x="49825" y="50800"/>
                  </a:cubicBezTo>
                  <a:cubicBezTo>
                    <a:pt x="36830" y="50800"/>
                    <a:pt x="34290" y="52764"/>
                    <a:pt x="33020" y="61652"/>
                  </a:cubicBezTo>
                  <a:cubicBezTo>
                    <a:pt x="31750" y="74985"/>
                    <a:pt x="31750" y="88317"/>
                    <a:pt x="30480" y="101650"/>
                  </a:cubicBezTo>
                  <a:cubicBezTo>
                    <a:pt x="29210" y="123871"/>
                    <a:pt x="26670" y="145351"/>
                    <a:pt x="25400" y="167572"/>
                  </a:cubicBezTo>
                  <a:cubicBezTo>
                    <a:pt x="20320" y="191274"/>
                    <a:pt x="26670" y="770497"/>
                    <a:pt x="29210" y="794200"/>
                  </a:cubicBezTo>
                  <a:cubicBezTo>
                    <a:pt x="29210" y="819383"/>
                    <a:pt x="29210" y="845308"/>
                    <a:pt x="30480" y="870491"/>
                  </a:cubicBezTo>
                  <a:cubicBezTo>
                    <a:pt x="30480" y="889009"/>
                    <a:pt x="33020" y="907526"/>
                    <a:pt x="33020" y="926043"/>
                  </a:cubicBezTo>
                  <a:cubicBezTo>
                    <a:pt x="33020" y="946042"/>
                    <a:pt x="33020" y="966041"/>
                    <a:pt x="31750" y="986811"/>
                  </a:cubicBezTo>
                  <a:lnTo>
                    <a:pt x="31750" y="996971"/>
                  </a:lnTo>
                  <a:cubicBezTo>
                    <a:pt x="31750" y="1007131"/>
                    <a:pt x="35560" y="1010941"/>
                    <a:pt x="44450" y="1010941"/>
                  </a:cubicBezTo>
                  <a:cubicBezTo>
                    <a:pt x="62681" y="1010941"/>
                    <a:pt x="82679" y="1012211"/>
                    <a:pt x="101249" y="1012211"/>
                  </a:cubicBezTo>
                  <a:cubicBezTo>
                    <a:pt x="128389" y="1012211"/>
                    <a:pt x="156958" y="1009671"/>
                    <a:pt x="184098" y="1012211"/>
                  </a:cubicBezTo>
                  <a:cubicBezTo>
                    <a:pt x="228380" y="1016021"/>
                    <a:pt x="272661" y="1018561"/>
                    <a:pt x="316943" y="1017291"/>
                  </a:cubicBezTo>
                  <a:cubicBezTo>
                    <a:pt x="345512" y="1016021"/>
                    <a:pt x="372652" y="1018561"/>
                    <a:pt x="401221" y="1018561"/>
                  </a:cubicBezTo>
                  <a:cubicBezTo>
                    <a:pt x="442645" y="1018561"/>
                    <a:pt x="484070" y="1017291"/>
                    <a:pt x="525495" y="1018561"/>
                  </a:cubicBezTo>
                  <a:cubicBezTo>
                    <a:pt x="586918" y="1019831"/>
                    <a:pt x="1261140" y="1009671"/>
                    <a:pt x="1323992" y="1012211"/>
                  </a:cubicBezTo>
                  <a:cubicBezTo>
                    <a:pt x="1351132" y="1013481"/>
                    <a:pt x="1378272" y="1014751"/>
                    <a:pt x="1403984" y="1014751"/>
                  </a:cubicBezTo>
                  <a:cubicBezTo>
                    <a:pt x="1451123" y="1017291"/>
                    <a:pt x="1496833" y="1013481"/>
                    <a:pt x="1543971" y="1017291"/>
                  </a:cubicBezTo>
                  <a:cubicBezTo>
                    <a:pt x="1582539" y="1019831"/>
                    <a:pt x="1621107" y="1019831"/>
                    <a:pt x="1659675" y="1022371"/>
                  </a:cubicBezTo>
                  <a:cubicBezTo>
                    <a:pt x="1716812" y="1026181"/>
                    <a:pt x="1773950" y="1028721"/>
                    <a:pt x="1831087" y="1029991"/>
                  </a:cubicBezTo>
                  <a:cubicBezTo>
                    <a:pt x="1851844" y="1029991"/>
                    <a:pt x="1869624" y="1028721"/>
                    <a:pt x="1889944" y="1028721"/>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4" name="Google Shape;1464;p25"/>
          <p:cNvGrpSpPr/>
          <p:nvPr/>
        </p:nvGrpSpPr>
        <p:grpSpPr>
          <a:xfrm>
            <a:off x="5642674" y="4292657"/>
            <a:ext cx="2641317" cy="664428"/>
            <a:chOff x="-3810" y="0"/>
            <a:chExt cx="1950904" cy="1074440"/>
          </a:xfrm>
        </p:grpSpPr>
        <p:sp>
          <p:nvSpPr>
            <p:cNvPr id="1465" name="Google Shape;1465;p25"/>
            <p:cNvSpPr/>
            <p:nvPr/>
          </p:nvSpPr>
          <p:spPr>
            <a:xfrm>
              <a:off x="38100" y="44450"/>
              <a:ext cx="1908994" cy="1029990"/>
            </a:xfrm>
            <a:custGeom>
              <a:rect b="b" l="l" r="r" t="t"/>
              <a:pathLst>
                <a:path extrusionOk="0" h="1029990" w="1908994">
                  <a:moveTo>
                    <a:pt x="2540" y="999511"/>
                  </a:moveTo>
                  <a:cubicBezTo>
                    <a:pt x="0" y="1008400"/>
                    <a:pt x="5080" y="1014750"/>
                    <a:pt x="15057" y="1016021"/>
                  </a:cubicBezTo>
                  <a:cubicBezTo>
                    <a:pt x="26484" y="1017290"/>
                    <a:pt x="36484" y="1017290"/>
                    <a:pt x="47911" y="1017290"/>
                  </a:cubicBezTo>
                  <a:cubicBezTo>
                    <a:pt x="93621" y="1018561"/>
                    <a:pt x="139331" y="1018561"/>
                    <a:pt x="186470" y="1019831"/>
                  </a:cubicBezTo>
                  <a:cubicBezTo>
                    <a:pt x="212181" y="1021100"/>
                    <a:pt x="237893" y="1022371"/>
                    <a:pt x="262177" y="1023640"/>
                  </a:cubicBezTo>
                  <a:cubicBezTo>
                    <a:pt x="305030" y="1024911"/>
                    <a:pt x="346455" y="1024911"/>
                    <a:pt x="389308" y="1026181"/>
                  </a:cubicBezTo>
                  <a:cubicBezTo>
                    <a:pt x="406449" y="1026181"/>
                    <a:pt x="422162" y="1026181"/>
                    <a:pt x="439303" y="1024911"/>
                  </a:cubicBezTo>
                  <a:cubicBezTo>
                    <a:pt x="446445" y="1024911"/>
                    <a:pt x="455016" y="1023640"/>
                    <a:pt x="462158" y="1023640"/>
                  </a:cubicBezTo>
                  <a:cubicBezTo>
                    <a:pt x="490727" y="1024911"/>
                    <a:pt x="1062102" y="1016021"/>
                    <a:pt x="1090671" y="1017290"/>
                  </a:cubicBezTo>
                  <a:cubicBezTo>
                    <a:pt x="1130667" y="1018561"/>
                    <a:pt x="1240657" y="1018561"/>
                    <a:pt x="1280653" y="1018561"/>
                  </a:cubicBezTo>
                  <a:cubicBezTo>
                    <a:pt x="1296366" y="1018561"/>
                    <a:pt x="1310651" y="1017290"/>
                    <a:pt x="1326363" y="1017290"/>
                  </a:cubicBezTo>
                  <a:lnTo>
                    <a:pt x="1403499" y="1021100"/>
                  </a:lnTo>
                  <a:cubicBezTo>
                    <a:pt x="1459208" y="1023640"/>
                    <a:pt x="1513489" y="1021100"/>
                    <a:pt x="1569198" y="1024911"/>
                  </a:cubicBezTo>
                  <a:cubicBezTo>
                    <a:pt x="1662046" y="1029990"/>
                    <a:pt x="1756323" y="1023640"/>
                    <a:pt x="1844224" y="1028721"/>
                  </a:cubicBezTo>
                  <a:cubicBezTo>
                    <a:pt x="1864544" y="1029990"/>
                    <a:pt x="1884864" y="1028721"/>
                    <a:pt x="1907724" y="1028721"/>
                  </a:cubicBezTo>
                  <a:lnTo>
                    <a:pt x="1907724" y="969031"/>
                  </a:lnTo>
                  <a:cubicBezTo>
                    <a:pt x="1906454" y="919369"/>
                    <a:pt x="1905184" y="883816"/>
                    <a:pt x="1905184" y="846040"/>
                  </a:cubicBezTo>
                  <a:cubicBezTo>
                    <a:pt x="1905184" y="802339"/>
                    <a:pt x="1908994" y="757897"/>
                    <a:pt x="1902644" y="714196"/>
                  </a:cubicBezTo>
                  <a:cubicBezTo>
                    <a:pt x="1895024" y="685309"/>
                    <a:pt x="1883594" y="115715"/>
                    <a:pt x="1883594" y="86828"/>
                  </a:cubicBezTo>
                  <a:cubicBezTo>
                    <a:pt x="1881054" y="66829"/>
                    <a:pt x="1879784" y="46089"/>
                    <a:pt x="1877244" y="26091"/>
                  </a:cubicBezTo>
                  <a:cubicBezTo>
                    <a:pt x="1877244" y="20165"/>
                    <a:pt x="1875974" y="14240"/>
                    <a:pt x="1874704" y="6350"/>
                  </a:cubicBezTo>
                  <a:cubicBezTo>
                    <a:pt x="1864544" y="3810"/>
                    <a:pt x="1855654" y="2540"/>
                    <a:pt x="1845494" y="1270"/>
                  </a:cubicBezTo>
                  <a:cubicBezTo>
                    <a:pt x="1837874" y="0"/>
                    <a:pt x="1830254" y="1270"/>
                    <a:pt x="1823904" y="1270"/>
                  </a:cubicBezTo>
                  <a:lnTo>
                    <a:pt x="7915" y="6350"/>
                  </a:lnTo>
                  <a:lnTo>
                    <a:pt x="2540" y="999511"/>
                  </a:lnTo>
                  <a:close/>
                </a:path>
              </a:pathLst>
            </a:custGeom>
            <a:solidFill>
              <a:srgbClr val="AABC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6" name="Google Shape;1466;p25"/>
            <p:cNvSpPr/>
            <p:nvPr/>
          </p:nvSpPr>
          <p:spPr>
            <a:xfrm>
              <a:off x="11430" y="16510"/>
              <a:ext cx="1884864" cy="1019831"/>
            </a:xfrm>
            <a:custGeom>
              <a:rect b="b" l="l" r="r" t="t"/>
              <a:pathLst>
                <a:path extrusionOk="0" h="1019831" w="1884864">
                  <a:moveTo>
                    <a:pt x="1884864" y="1019831"/>
                  </a:moveTo>
                  <a:lnTo>
                    <a:pt x="0" y="1012211"/>
                  </a:lnTo>
                  <a:lnTo>
                    <a:pt x="0" y="363641"/>
                  </a:lnTo>
                  <a:lnTo>
                    <a:pt x="7620" y="20320"/>
                  </a:lnTo>
                  <a:lnTo>
                    <a:pt x="938786" y="0"/>
                  </a:lnTo>
                  <a:lnTo>
                    <a:pt x="1863274" y="8890"/>
                  </a:lnTo>
                  <a:close/>
                </a:path>
              </a:pathLst>
            </a:custGeom>
            <a:solidFill>
              <a:srgbClr val="F8F8F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7" name="Google Shape;1467;p25"/>
            <p:cNvSpPr/>
            <p:nvPr/>
          </p:nvSpPr>
          <p:spPr>
            <a:xfrm>
              <a:off x="-3810" y="0"/>
              <a:ext cx="1914074" cy="1046500"/>
            </a:xfrm>
            <a:custGeom>
              <a:rect b="b" l="l" r="r" t="t"/>
              <a:pathLst>
                <a:path extrusionOk="0" h="1046500" w="1914074">
                  <a:moveTo>
                    <a:pt x="1879784" y="21590"/>
                  </a:moveTo>
                  <a:cubicBezTo>
                    <a:pt x="1881054" y="34290"/>
                    <a:pt x="1881054" y="44450"/>
                    <a:pt x="1882324" y="53505"/>
                  </a:cubicBezTo>
                  <a:cubicBezTo>
                    <a:pt x="1884864" y="73503"/>
                    <a:pt x="1886134" y="94243"/>
                    <a:pt x="1888674" y="114242"/>
                  </a:cubicBezTo>
                  <a:cubicBezTo>
                    <a:pt x="1888674" y="143129"/>
                    <a:pt x="1901374" y="712723"/>
                    <a:pt x="1907724" y="741610"/>
                  </a:cubicBezTo>
                  <a:cubicBezTo>
                    <a:pt x="1914074" y="785311"/>
                    <a:pt x="1910264" y="829753"/>
                    <a:pt x="1910264" y="873454"/>
                  </a:cubicBezTo>
                  <a:cubicBezTo>
                    <a:pt x="1910264" y="911970"/>
                    <a:pt x="1911534" y="947523"/>
                    <a:pt x="1912804" y="985540"/>
                  </a:cubicBezTo>
                  <a:lnTo>
                    <a:pt x="1912804" y="1045231"/>
                  </a:lnTo>
                  <a:cubicBezTo>
                    <a:pt x="1889944" y="1045231"/>
                    <a:pt x="1869624" y="1046500"/>
                    <a:pt x="1849304" y="1045231"/>
                  </a:cubicBezTo>
                  <a:cubicBezTo>
                    <a:pt x="1756808" y="1040150"/>
                    <a:pt x="1662532" y="1046500"/>
                    <a:pt x="1569683" y="1041421"/>
                  </a:cubicBezTo>
                  <a:cubicBezTo>
                    <a:pt x="1513974" y="1037611"/>
                    <a:pt x="1459693" y="1040150"/>
                    <a:pt x="1403984" y="1037611"/>
                  </a:cubicBezTo>
                  <a:lnTo>
                    <a:pt x="1326849" y="1033800"/>
                  </a:lnTo>
                  <a:cubicBezTo>
                    <a:pt x="1311136" y="1033800"/>
                    <a:pt x="1296851" y="1035071"/>
                    <a:pt x="1281139" y="1035071"/>
                  </a:cubicBezTo>
                  <a:cubicBezTo>
                    <a:pt x="1241142" y="1033800"/>
                    <a:pt x="1131152" y="1035071"/>
                    <a:pt x="1091156" y="1033800"/>
                  </a:cubicBezTo>
                  <a:cubicBezTo>
                    <a:pt x="1062588" y="1032531"/>
                    <a:pt x="491212" y="1041421"/>
                    <a:pt x="462643" y="1040150"/>
                  </a:cubicBezTo>
                  <a:cubicBezTo>
                    <a:pt x="455501" y="1040150"/>
                    <a:pt x="446931" y="1041421"/>
                    <a:pt x="439788" y="1041421"/>
                  </a:cubicBezTo>
                  <a:cubicBezTo>
                    <a:pt x="422647" y="1041421"/>
                    <a:pt x="406934" y="1042690"/>
                    <a:pt x="389793" y="1042690"/>
                  </a:cubicBezTo>
                  <a:cubicBezTo>
                    <a:pt x="346940" y="1042690"/>
                    <a:pt x="305515" y="1041421"/>
                    <a:pt x="262662" y="1040150"/>
                  </a:cubicBezTo>
                  <a:cubicBezTo>
                    <a:pt x="236950" y="1038881"/>
                    <a:pt x="211238" y="1037611"/>
                    <a:pt x="186955" y="1036340"/>
                  </a:cubicBezTo>
                  <a:cubicBezTo>
                    <a:pt x="141245" y="1035071"/>
                    <a:pt x="95535" y="1033800"/>
                    <a:pt x="48396" y="1033800"/>
                  </a:cubicBezTo>
                  <a:cubicBezTo>
                    <a:pt x="38100" y="1033800"/>
                    <a:pt x="29210" y="1033800"/>
                    <a:pt x="19050" y="1032531"/>
                  </a:cubicBezTo>
                  <a:cubicBezTo>
                    <a:pt x="10160" y="1031261"/>
                    <a:pt x="5080" y="1024911"/>
                    <a:pt x="7620" y="1016021"/>
                  </a:cubicBezTo>
                  <a:cubicBezTo>
                    <a:pt x="16510" y="984558"/>
                    <a:pt x="12700" y="966041"/>
                    <a:pt x="11430" y="946783"/>
                  </a:cubicBezTo>
                  <a:cubicBezTo>
                    <a:pt x="10160" y="907526"/>
                    <a:pt x="6350" y="869010"/>
                    <a:pt x="7620" y="829753"/>
                  </a:cubicBezTo>
                  <a:cubicBezTo>
                    <a:pt x="5080" y="780867"/>
                    <a:pt x="0" y="175719"/>
                    <a:pt x="7620" y="126093"/>
                  </a:cubicBezTo>
                  <a:cubicBezTo>
                    <a:pt x="8890" y="116464"/>
                    <a:pt x="7620" y="106094"/>
                    <a:pt x="8890" y="96465"/>
                  </a:cubicBezTo>
                  <a:cubicBezTo>
                    <a:pt x="10160" y="80910"/>
                    <a:pt x="12700" y="63874"/>
                    <a:pt x="13970" y="44450"/>
                  </a:cubicBezTo>
                  <a:cubicBezTo>
                    <a:pt x="13970" y="41910"/>
                    <a:pt x="15240" y="39370"/>
                    <a:pt x="16510" y="38100"/>
                  </a:cubicBezTo>
                  <a:cubicBezTo>
                    <a:pt x="38100" y="35560"/>
                    <a:pt x="59824" y="30480"/>
                    <a:pt x="82679" y="29210"/>
                  </a:cubicBezTo>
                  <a:cubicBezTo>
                    <a:pt x="121247" y="25400"/>
                    <a:pt x="159815" y="22860"/>
                    <a:pt x="199811" y="20320"/>
                  </a:cubicBezTo>
                  <a:cubicBezTo>
                    <a:pt x="226951" y="17780"/>
                    <a:pt x="254091" y="16510"/>
                    <a:pt x="279803" y="13970"/>
                  </a:cubicBezTo>
                  <a:cubicBezTo>
                    <a:pt x="305515" y="11430"/>
                    <a:pt x="332656" y="8890"/>
                    <a:pt x="358367" y="8890"/>
                  </a:cubicBezTo>
                  <a:cubicBezTo>
                    <a:pt x="386936" y="7620"/>
                    <a:pt x="415505" y="10160"/>
                    <a:pt x="444074" y="8890"/>
                  </a:cubicBezTo>
                  <a:cubicBezTo>
                    <a:pt x="479785" y="8890"/>
                    <a:pt x="1126867" y="6350"/>
                    <a:pt x="1162578" y="5080"/>
                  </a:cubicBezTo>
                  <a:cubicBezTo>
                    <a:pt x="1196861" y="3810"/>
                    <a:pt x="1231143" y="2540"/>
                    <a:pt x="1266854" y="2540"/>
                  </a:cubicBezTo>
                  <a:cubicBezTo>
                    <a:pt x="1325420" y="1270"/>
                    <a:pt x="1382558" y="0"/>
                    <a:pt x="1441124" y="0"/>
                  </a:cubicBezTo>
                  <a:cubicBezTo>
                    <a:pt x="1465407" y="0"/>
                    <a:pt x="1491119" y="2540"/>
                    <a:pt x="1515402" y="2540"/>
                  </a:cubicBezTo>
                  <a:cubicBezTo>
                    <a:pt x="1582539" y="3810"/>
                    <a:pt x="1651104" y="5080"/>
                    <a:pt x="1718241" y="7620"/>
                  </a:cubicBezTo>
                  <a:cubicBezTo>
                    <a:pt x="1753952" y="8890"/>
                    <a:pt x="1789663" y="12700"/>
                    <a:pt x="1825374" y="16510"/>
                  </a:cubicBezTo>
                  <a:lnTo>
                    <a:pt x="1849304" y="16510"/>
                  </a:lnTo>
                  <a:cubicBezTo>
                    <a:pt x="1860734" y="17780"/>
                    <a:pt x="1869624" y="20320"/>
                    <a:pt x="1879784" y="21590"/>
                  </a:cubicBezTo>
                  <a:close/>
                  <a:moveTo>
                    <a:pt x="1889944" y="1028721"/>
                  </a:moveTo>
                  <a:cubicBezTo>
                    <a:pt x="1891214" y="1012211"/>
                    <a:pt x="1892484" y="999511"/>
                    <a:pt x="1892484" y="986811"/>
                  </a:cubicBezTo>
                  <a:cubicBezTo>
                    <a:pt x="1891214" y="943820"/>
                    <a:pt x="1889944" y="904563"/>
                    <a:pt x="1889944" y="862344"/>
                  </a:cubicBezTo>
                  <a:cubicBezTo>
                    <a:pt x="1889944" y="843086"/>
                    <a:pt x="1892484" y="823828"/>
                    <a:pt x="1891214" y="804569"/>
                  </a:cubicBezTo>
                  <a:cubicBezTo>
                    <a:pt x="1891214" y="786793"/>
                    <a:pt x="1889944" y="768275"/>
                    <a:pt x="1888674" y="750499"/>
                  </a:cubicBezTo>
                  <a:cubicBezTo>
                    <a:pt x="1883594" y="723093"/>
                    <a:pt x="1872164" y="155721"/>
                    <a:pt x="1872164" y="128315"/>
                  </a:cubicBezTo>
                  <a:cubicBezTo>
                    <a:pt x="1869624" y="105353"/>
                    <a:pt x="1867084" y="81651"/>
                    <a:pt x="1864544" y="58690"/>
                  </a:cubicBezTo>
                  <a:cubicBezTo>
                    <a:pt x="1863274" y="44450"/>
                    <a:pt x="1862004" y="43180"/>
                    <a:pt x="1845372" y="41910"/>
                  </a:cubicBezTo>
                  <a:cubicBezTo>
                    <a:pt x="1841086" y="41910"/>
                    <a:pt x="1838229" y="41910"/>
                    <a:pt x="1833944" y="40640"/>
                  </a:cubicBezTo>
                  <a:cubicBezTo>
                    <a:pt x="1798233" y="36830"/>
                    <a:pt x="1761094" y="31750"/>
                    <a:pt x="1725383" y="30480"/>
                  </a:cubicBezTo>
                  <a:cubicBezTo>
                    <a:pt x="1638248" y="26670"/>
                    <a:pt x="1549685" y="25400"/>
                    <a:pt x="1462550" y="22860"/>
                  </a:cubicBezTo>
                  <a:lnTo>
                    <a:pt x="1359703" y="22860"/>
                  </a:lnTo>
                  <a:cubicBezTo>
                    <a:pt x="1313993" y="22860"/>
                    <a:pt x="1268283" y="22860"/>
                    <a:pt x="1224001" y="24130"/>
                  </a:cubicBezTo>
                  <a:cubicBezTo>
                    <a:pt x="1185433" y="25400"/>
                    <a:pt x="535494" y="29210"/>
                    <a:pt x="496926" y="29210"/>
                  </a:cubicBezTo>
                  <a:cubicBezTo>
                    <a:pt x="434075" y="29210"/>
                    <a:pt x="371223" y="26670"/>
                    <a:pt x="308372" y="33020"/>
                  </a:cubicBezTo>
                  <a:cubicBezTo>
                    <a:pt x="275518" y="36830"/>
                    <a:pt x="244092" y="36830"/>
                    <a:pt x="212667" y="38100"/>
                  </a:cubicBezTo>
                  <a:cubicBezTo>
                    <a:pt x="158386" y="41910"/>
                    <a:pt x="104105" y="45720"/>
                    <a:pt x="49825" y="50800"/>
                  </a:cubicBezTo>
                  <a:cubicBezTo>
                    <a:pt x="36830" y="50800"/>
                    <a:pt x="34290" y="52764"/>
                    <a:pt x="33020" y="61652"/>
                  </a:cubicBezTo>
                  <a:cubicBezTo>
                    <a:pt x="31750" y="74985"/>
                    <a:pt x="31750" y="88317"/>
                    <a:pt x="30480" y="101650"/>
                  </a:cubicBezTo>
                  <a:cubicBezTo>
                    <a:pt x="29210" y="123871"/>
                    <a:pt x="26670" y="145351"/>
                    <a:pt x="25400" y="167572"/>
                  </a:cubicBezTo>
                  <a:cubicBezTo>
                    <a:pt x="20320" y="191274"/>
                    <a:pt x="26670" y="770497"/>
                    <a:pt x="29210" y="794200"/>
                  </a:cubicBezTo>
                  <a:cubicBezTo>
                    <a:pt x="29210" y="819383"/>
                    <a:pt x="29210" y="845308"/>
                    <a:pt x="30480" y="870491"/>
                  </a:cubicBezTo>
                  <a:cubicBezTo>
                    <a:pt x="30480" y="889009"/>
                    <a:pt x="33020" y="907526"/>
                    <a:pt x="33020" y="926043"/>
                  </a:cubicBezTo>
                  <a:cubicBezTo>
                    <a:pt x="33020" y="946042"/>
                    <a:pt x="33020" y="966041"/>
                    <a:pt x="31750" y="986811"/>
                  </a:cubicBezTo>
                  <a:lnTo>
                    <a:pt x="31750" y="996971"/>
                  </a:lnTo>
                  <a:cubicBezTo>
                    <a:pt x="31750" y="1007131"/>
                    <a:pt x="35560" y="1010941"/>
                    <a:pt x="44450" y="1010941"/>
                  </a:cubicBezTo>
                  <a:cubicBezTo>
                    <a:pt x="62681" y="1010941"/>
                    <a:pt x="82679" y="1012211"/>
                    <a:pt x="101249" y="1012211"/>
                  </a:cubicBezTo>
                  <a:cubicBezTo>
                    <a:pt x="128389" y="1012211"/>
                    <a:pt x="156958" y="1009671"/>
                    <a:pt x="184098" y="1012211"/>
                  </a:cubicBezTo>
                  <a:cubicBezTo>
                    <a:pt x="228380" y="1016021"/>
                    <a:pt x="272661" y="1018561"/>
                    <a:pt x="316943" y="1017291"/>
                  </a:cubicBezTo>
                  <a:cubicBezTo>
                    <a:pt x="345512" y="1016021"/>
                    <a:pt x="372652" y="1018561"/>
                    <a:pt x="401221" y="1018561"/>
                  </a:cubicBezTo>
                  <a:cubicBezTo>
                    <a:pt x="442645" y="1018561"/>
                    <a:pt x="484070" y="1017291"/>
                    <a:pt x="525495" y="1018561"/>
                  </a:cubicBezTo>
                  <a:cubicBezTo>
                    <a:pt x="586918" y="1019831"/>
                    <a:pt x="1261140" y="1009671"/>
                    <a:pt x="1323992" y="1012211"/>
                  </a:cubicBezTo>
                  <a:cubicBezTo>
                    <a:pt x="1351132" y="1013481"/>
                    <a:pt x="1378272" y="1014751"/>
                    <a:pt x="1403984" y="1014751"/>
                  </a:cubicBezTo>
                  <a:cubicBezTo>
                    <a:pt x="1451123" y="1017291"/>
                    <a:pt x="1496833" y="1013481"/>
                    <a:pt x="1543971" y="1017291"/>
                  </a:cubicBezTo>
                  <a:cubicBezTo>
                    <a:pt x="1582539" y="1019831"/>
                    <a:pt x="1621107" y="1019831"/>
                    <a:pt x="1659675" y="1022371"/>
                  </a:cubicBezTo>
                  <a:cubicBezTo>
                    <a:pt x="1716812" y="1026181"/>
                    <a:pt x="1773950" y="1028721"/>
                    <a:pt x="1831087" y="1029991"/>
                  </a:cubicBezTo>
                  <a:cubicBezTo>
                    <a:pt x="1851844" y="1029991"/>
                    <a:pt x="1869624" y="1028721"/>
                    <a:pt x="1889944" y="1028721"/>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8" name="Google Shape;1468;p25"/>
          <p:cNvGrpSpPr/>
          <p:nvPr/>
        </p:nvGrpSpPr>
        <p:grpSpPr>
          <a:xfrm>
            <a:off x="5742696" y="5703122"/>
            <a:ext cx="2580552" cy="409524"/>
            <a:chOff x="-3810" y="0"/>
            <a:chExt cx="1950904" cy="1074440"/>
          </a:xfrm>
        </p:grpSpPr>
        <p:sp>
          <p:nvSpPr>
            <p:cNvPr id="1469" name="Google Shape;1469;p25"/>
            <p:cNvSpPr/>
            <p:nvPr/>
          </p:nvSpPr>
          <p:spPr>
            <a:xfrm>
              <a:off x="38100" y="44450"/>
              <a:ext cx="1908994" cy="1029990"/>
            </a:xfrm>
            <a:custGeom>
              <a:rect b="b" l="l" r="r" t="t"/>
              <a:pathLst>
                <a:path extrusionOk="0" h="1029990" w="1908994">
                  <a:moveTo>
                    <a:pt x="2540" y="999511"/>
                  </a:moveTo>
                  <a:cubicBezTo>
                    <a:pt x="0" y="1008400"/>
                    <a:pt x="5080" y="1014750"/>
                    <a:pt x="15057" y="1016021"/>
                  </a:cubicBezTo>
                  <a:cubicBezTo>
                    <a:pt x="26484" y="1017290"/>
                    <a:pt x="36484" y="1017290"/>
                    <a:pt x="47911" y="1017290"/>
                  </a:cubicBezTo>
                  <a:cubicBezTo>
                    <a:pt x="93621" y="1018561"/>
                    <a:pt x="139331" y="1018561"/>
                    <a:pt x="186470" y="1019831"/>
                  </a:cubicBezTo>
                  <a:cubicBezTo>
                    <a:pt x="212181" y="1021100"/>
                    <a:pt x="237893" y="1022371"/>
                    <a:pt x="262177" y="1023640"/>
                  </a:cubicBezTo>
                  <a:cubicBezTo>
                    <a:pt x="305030" y="1024911"/>
                    <a:pt x="346455" y="1024911"/>
                    <a:pt x="389308" y="1026181"/>
                  </a:cubicBezTo>
                  <a:cubicBezTo>
                    <a:pt x="406449" y="1026181"/>
                    <a:pt x="422162" y="1026181"/>
                    <a:pt x="439303" y="1024911"/>
                  </a:cubicBezTo>
                  <a:cubicBezTo>
                    <a:pt x="446445" y="1024911"/>
                    <a:pt x="455016" y="1023640"/>
                    <a:pt x="462158" y="1023640"/>
                  </a:cubicBezTo>
                  <a:cubicBezTo>
                    <a:pt x="490727" y="1024911"/>
                    <a:pt x="1062102" y="1016021"/>
                    <a:pt x="1090671" y="1017290"/>
                  </a:cubicBezTo>
                  <a:cubicBezTo>
                    <a:pt x="1130667" y="1018561"/>
                    <a:pt x="1240657" y="1018561"/>
                    <a:pt x="1280653" y="1018561"/>
                  </a:cubicBezTo>
                  <a:cubicBezTo>
                    <a:pt x="1296366" y="1018561"/>
                    <a:pt x="1310651" y="1017290"/>
                    <a:pt x="1326363" y="1017290"/>
                  </a:cubicBezTo>
                  <a:lnTo>
                    <a:pt x="1403499" y="1021100"/>
                  </a:lnTo>
                  <a:cubicBezTo>
                    <a:pt x="1459208" y="1023640"/>
                    <a:pt x="1513489" y="1021100"/>
                    <a:pt x="1569198" y="1024911"/>
                  </a:cubicBezTo>
                  <a:cubicBezTo>
                    <a:pt x="1662046" y="1029990"/>
                    <a:pt x="1756323" y="1023640"/>
                    <a:pt x="1844224" y="1028721"/>
                  </a:cubicBezTo>
                  <a:cubicBezTo>
                    <a:pt x="1864544" y="1029990"/>
                    <a:pt x="1884864" y="1028721"/>
                    <a:pt x="1907724" y="1028721"/>
                  </a:cubicBezTo>
                  <a:lnTo>
                    <a:pt x="1907724" y="969031"/>
                  </a:lnTo>
                  <a:cubicBezTo>
                    <a:pt x="1906454" y="919369"/>
                    <a:pt x="1905184" y="883816"/>
                    <a:pt x="1905184" y="846040"/>
                  </a:cubicBezTo>
                  <a:cubicBezTo>
                    <a:pt x="1905184" y="802339"/>
                    <a:pt x="1908994" y="757897"/>
                    <a:pt x="1902644" y="714196"/>
                  </a:cubicBezTo>
                  <a:cubicBezTo>
                    <a:pt x="1895024" y="685309"/>
                    <a:pt x="1883594" y="115715"/>
                    <a:pt x="1883594" y="86828"/>
                  </a:cubicBezTo>
                  <a:cubicBezTo>
                    <a:pt x="1881054" y="66829"/>
                    <a:pt x="1879784" y="46089"/>
                    <a:pt x="1877244" y="26091"/>
                  </a:cubicBezTo>
                  <a:cubicBezTo>
                    <a:pt x="1877244" y="20165"/>
                    <a:pt x="1875974" y="14240"/>
                    <a:pt x="1874704" y="6350"/>
                  </a:cubicBezTo>
                  <a:cubicBezTo>
                    <a:pt x="1864544" y="3810"/>
                    <a:pt x="1855654" y="2540"/>
                    <a:pt x="1845494" y="1270"/>
                  </a:cubicBezTo>
                  <a:cubicBezTo>
                    <a:pt x="1837874" y="0"/>
                    <a:pt x="1830254" y="1270"/>
                    <a:pt x="1823904" y="1270"/>
                  </a:cubicBezTo>
                  <a:lnTo>
                    <a:pt x="7915" y="6350"/>
                  </a:lnTo>
                  <a:lnTo>
                    <a:pt x="2540" y="999511"/>
                  </a:lnTo>
                  <a:close/>
                </a:path>
              </a:pathLst>
            </a:custGeom>
            <a:solidFill>
              <a:srgbClr val="AABC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0" name="Google Shape;1470;p25"/>
            <p:cNvSpPr/>
            <p:nvPr/>
          </p:nvSpPr>
          <p:spPr>
            <a:xfrm>
              <a:off x="11430" y="16510"/>
              <a:ext cx="1884864" cy="1019831"/>
            </a:xfrm>
            <a:custGeom>
              <a:rect b="b" l="l" r="r" t="t"/>
              <a:pathLst>
                <a:path extrusionOk="0" h="1019831" w="1884864">
                  <a:moveTo>
                    <a:pt x="1884864" y="1019831"/>
                  </a:moveTo>
                  <a:lnTo>
                    <a:pt x="0" y="1012211"/>
                  </a:lnTo>
                  <a:lnTo>
                    <a:pt x="0" y="363641"/>
                  </a:lnTo>
                  <a:lnTo>
                    <a:pt x="7620" y="20320"/>
                  </a:lnTo>
                  <a:lnTo>
                    <a:pt x="938786" y="0"/>
                  </a:lnTo>
                  <a:lnTo>
                    <a:pt x="1863274" y="8890"/>
                  </a:lnTo>
                  <a:close/>
                </a:path>
              </a:pathLst>
            </a:custGeom>
            <a:solidFill>
              <a:srgbClr val="F8F8F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1" name="Google Shape;1471;p25"/>
            <p:cNvSpPr/>
            <p:nvPr/>
          </p:nvSpPr>
          <p:spPr>
            <a:xfrm>
              <a:off x="-3810" y="0"/>
              <a:ext cx="1914074" cy="1046500"/>
            </a:xfrm>
            <a:custGeom>
              <a:rect b="b" l="l" r="r" t="t"/>
              <a:pathLst>
                <a:path extrusionOk="0" h="1046500" w="1914074">
                  <a:moveTo>
                    <a:pt x="1879784" y="21590"/>
                  </a:moveTo>
                  <a:cubicBezTo>
                    <a:pt x="1881054" y="34290"/>
                    <a:pt x="1881054" y="44450"/>
                    <a:pt x="1882324" y="53505"/>
                  </a:cubicBezTo>
                  <a:cubicBezTo>
                    <a:pt x="1884864" y="73503"/>
                    <a:pt x="1886134" y="94243"/>
                    <a:pt x="1888674" y="114242"/>
                  </a:cubicBezTo>
                  <a:cubicBezTo>
                    <a:pt x="1888674" y="143129"/>
                    <a:pt x="1901374" y="712723"/>
                    <a:pt x="1907724" y="741610"/>
                  </a:cubicBezTo>
                  <a:cubicBezTo>
                    <a:pt x="1914074" y="785311"/>
                    <a:pt x="1910264" y="829753"/>
                    <a:pt x="1910264" y="873454"/>
                  </a:cubicBezTo>
                  <a:cubicBezTo>
                    <a:pt x="1910264" y="911970"/>
                    <a:pt x="1911534" y="947523"/>
                    <a:pt x="1912804" y="985540"/>
                  </a:cubicBezTo>
                  <a:lnTo>
                    <a:pt x="1912804" y="1045231"/>
                  </a:lnTo>
                  <a:cubicBezTo>
                    <a:pt x="1889944" y="1045231"/>
                    <a:pt x="1869624" y="1046500"/>
                    <a:pt x="1849304" y="1045231"/>
                  </a:cubicBezTo>
                  <a:cubicBezTo>
                    <a:pt x="1756808" y="1040150"/>
                    <a:pt x="1662532" y="1046500"/>
                    <a:pt x="1569683" y="1041421"/>
                  </a:cubicBezTo>
                  <a:cubicBezTo>
                    <a:pt x="1513974" y="1037611"/>
                    <a:pt x="1459693" y="1040150"/>
                    <a:pt x="1403984" y="1037611"/>
                  </a:cubicBezTo>
                  <a:lnTo>
                    <a:pt x="1326849" y="1033800"/>
                  </a:lnTo>
                  <a:cubicBezTo>
                    <a:pt x="1311136" y="1033800"/>
                    <a:pt x="1296851" y="1035071"/>
                    <a:pt x="1281139" y="1035071"/>
                  </a:cubicBezTo>
                  <a:cubicBezTo>
                    <a:pt x="1241142" y="1033800"/>
                    <a:pt x="1131152" y="1035071"/>
                    <a:pt x="1091156" y="1033800"/>
                  </a:cubicBezTo>
                  <a:cubicBezTo>
                    <a:pt x="1062588" y="1032531"/>
                    <a:pt x="491212" y="1041421"/>
                    <a:pt x="462643" y="1040150"/>
                  </a:cubicBezTo>
                  <a:cubicBezTo>
                    <a:pt x="455501" y="1040150"/>
                    <a:pt x="446931" y="1041421"/>
                    <a:pt x="439788" y="1041421"/>
                  </a:cubicBezTo>
                  <a:cubicBezTo>
                    <a:pt x="422647" y="1041421"/>
                    <a:pt x="406934" y="1042690"/>
                    <a:pt x="389793" y="1042690"/>
                  </a:cubicBezTo>
                  <a:cubicBezTo>
                    <a:pt x="346940" y="1042690"/>
                    <a:pt x="305515" y="1041421"/>
                    <a:pt x="262662" y="1040150"/>
                  </a:cubicBezTo>
                  <a:cubicBezTo>
                    <a:pt x="236950" y="1038881"/>
                    <a:pt x="211238" y="1037611"/>
                    <a:pt x="186955" y="1036340"/>
                  </a:cubicBezTo>
                  <a:cubicBezTo>
                    <a:pt x="141245" y="1035071"/>
                    <a:pt x="95535" y="1033800"/>
                    <a:pt x="48396" y="1033800"/>
                  </a:cubicBezTo>
                  <a:cubicBezTo>
                    <a:pt x="38100" y="1033800"/>
                    <a:pt x="29210" y="1033800"/>
                    <a:pt x="19050" y="1032531"/>
                  </a:cubicBezTo>
                  <a:cubicBezTo>
                    <a:pt x="10160" y="1031261"/>
                    <a:pt x="5080" y="1024911"/>
                    <a:pt x="7620" y="1016021"/>
                  </a:cubicBezTo>
                  <a:cubicBezTo>
                    <a:pt x="16510" y="984558"/>
                    <a:pt x="12700" y="966041"/>
                    <a:pt x="11430" y="946783"/>
                  </a:cubicBezTo>
                  <a:cubicBezTo>
                    <a:pt x="10160" y="907526"/>
                    <a:pt x="6350" y="869010"/>
                    <a:pt x="7620" y="829753"/>
                  </a:cubicBezTo>
                  <a:cubicBezTo>
                    <a:pt x="5080" y="780867"/>
                    <a:pt x="0" y="175719"/>
                    <a:pt x="7620" y="126093"/>
                  </a:cubicBezTo>
                  <a:cubicBezTo>
                    <a:pt x="8890" y="116464"/>
                    <a:pt x="7620" y="106094"/>
                    <a:pt x="8890" y="96465"/>
                  </a:cubicBezTo>
                  <a:cubicBezTo>
                    <a:pt x="10160" y="80910"/>
                    <a:pt x="12700" y="63874"/>
                    <a:pt x="13970" y="44450"/>
                  </a:cubicBezTo>
                  <a:cubicBezTo>
                    <a:pt x="13970" y="41910"/>
                    <a:pt x="15240" y="39370"/>
                    <a:pt x="16510" y="38100"/>
                  </a:cubicBezTo>
                  <a:cubicBezTo>
                    <a:pt x="38100" y="35560"/>
                    <a:pt x="59824" y="30480"/>
                    <a:pt x="82679" y="29210"/>
                  </a:cubicBezTo>
                  <a:cubicBezTo>
                    <a:pt x="121247" y="25400"/>
                    <a:pt x="159815" y="22860"/>
                    <a:pt x="199811" y="20320"/>
                  </a:cubicBezTo>
                  <a:cubicBezTo>
                    <a:pt x="226951" y="17780"/>
                    <a:pt x="254091" y="16510"/>
                    <a:pt x="279803" y="13970"/>
                  </a:cubicBezTo>
                  <a:cubicBezTo>
                    <a:pt x="305515" y="11430"/>
                    <a:pt x="332656" y="8890"/>
                    <a:pt x="358367" y="8890"/>
                  </a:cubicBezTo>
                  <a:cubicBezTo>
                    <a:pt x="386936" y="7620"/>
                    <a:pt x="415505" y="10160"/>
                    <a:pt x="444074" y="8890"/>
                  </a:cubicBezTo>
                  <a:cubicBezTo>
                    <a:pt x="479785" y="8890"/>
                    <a:pt x="1126867" y="6350"/>
                    <a:pt x="1162578" y="5080"/>
                  </a:cubicBezTo>
                  <a:cubicBezTo>
                    <a:pt x="1196861" y="3810"/>
                    <a:pt x="1231143" y="2540"/>
                    <a:pt x="1266854" y="2540"/>
                  </a:cubicBezTo>
                  <a:cubicBezTo>
                    <a:pt x="1325420" y="1270"/>
                    <a:pt x="1382558" y="0"/>
                    <a:pt x="1441124" y="0"/>
                  </a:cubicBezTo>
                  <a:cubicBezTo>
                    <a:pt x="1465407" y="0"/>
                    <a:pt x="1491119" y="2540"/>
                    <a:pt x="1515402" y="2540"/>
                  </a:cubicBezTo>
                  <a:cubicBezTo>
                    <a:pt x="1582539" y="3810"/>
                    <a:pt x="1651104" y="5080"/>
                    <a:pt x="1718241" y="7620"/>
                  </a:cubicBezTo>
                  <a:cubicBezTo>
                    <a:pt x="1753952" y="8890"/>
                    <a:pt x="1789663" y="12700"/>
                    <a:pt x="1825374" y="16510"/>
                  </a:cubicBezTo>
                  <a:lnTo>
                    <a:pt x="1849304" y="16510"/>
                  </a:lnTo>
                  <a:cubicBezTo>
                    <a:pt x="1860734" y="17780"/>
                    <a:pt x="1869624" y="20320"/>
                    <a:pt x="1879784" y="21590"/>
                  </a:cubicBezTo>
                  <a:close/>
                  <a:moveTo>
                    <a:pt x="1889944" y="1028721"/>
                  </a:moveTo>
                  <a:cubicBezTo>
                    <a:pt x="1891214" y="1012211"/>
                    <a:pt x="1892484" y="999511"/>
                    <a:pt x="1892484" y="986811"/>
                  </a:cubicBezTo>
                  <a:cubicBezTo>
                    <a:pt x="1891214" y="943820"/>
                    <a:pt x="1889944" y="904563"/>
                    <a:pt x="1889944" y="862344"/>
                  </a:cubicBezTo>
                  <a:cubicBezTo>
                    <a:pt x="1889944" y="843086"/>
                    <a:pt x="1892484" y="823828"/>
                    <a:pt x="1891214" y="804569"/>
                  </a:cubicBezTo>
                  <a:cubicBezTo>
                    <a:pt x="1891214" y="786793"/>
                    <a:pt x="1889944" y="768275"/>
                    <a:pt x="1888674" y="750499"/>
                  </a:cubicBezTo>
                  <a:cubicBezTo>
                    <a:pt x="1883594" y="723093"/>
                    <a:pt x="1872164" y="155721"/>
                    <a:pt x="1872164" y="128315"/>
                  </a:cubicBezTo>
                  <a:cubicBezTo>
                    <a:pt x="1869624" y="105353"/>
                    <a:pt x="1867084" y="81651"/>
                    <a:pt x="1864544" y="58690"/>
                  </a:cubicBezTo>
                  <a:cubicBezTo>
                    <a:pt x="1863274" y="44450"/>
                    <a:pt x="1862004" y="43180"/>
                    <a:pt x="1845372" y="41910"/>
                  </a:cubicBezTo>
                  <a:cubicBezTo>
                    <a:pt x="1841086" y="41910"/>
                    <a:pt x="1838229" y="41910"/>
                    <a:pt x="1833944" y="40640"/>
                  </a:cubicBezTo>
                  <a:cubicBezTo>
                    <a:pt x="1798233" y="36830"/>
                    <a:pt x="1761094" y="31750"/>
                    <a:pt x="1725383" y="30480"/>
                  </a:cubicBezTo>
                  <a:cubicBezTo>
                    <a:pt x="1638248" y="26670"/>
                    <a:pt x="1549685" y="25400"/>
                    <a:pt x="1462550" y="22860"/>
                  </a:cubicBezTo>
                  <a:lnTo>
                    <a:pt x="1359703" y="22860"/>
                  </a:lnTo>
                  <a:cubicBezTo>
                    <a:pt x="1313993" y="22860"/>
                    <a:pt x="1268283" y="22860"/>
                    <a:pt x="1224001" y="24130"/>
                  </a:cubicBezTo>
                  <a:cubicBezTo>
                    <a:pt x="1185433" y="25400"/>
                    <a:pt x="535494" y="29210"/>
                    <a:pt x="496926" y="29210"/>
                  </a:cubicBezTo>
                  <a:cubicBezTo>
                    <a:pt x="434075" y="29210"/>
                    <a:pt x="371223" y="26670"/>
                    <a:pt x="308372" y="33020"/>
                  </a:cubicBezTo>
                  <a:cubicBezTo>
                    <a:pt x="275518" y="36830"/>
                    <a:pt x="244092" y="36830"/>
                    <a:pt x="212667" y="38100"/>
                  </a:cubicBezTo>
                  <a:cubicBezTo>
                    <a:pt x="158386" y="41910"/>
                    <a:pt x="104105" y="45720"/>
                    <a:pt x="49825" y="50800"/>
                  </a:cubicBezTo>
                  <a:cubicBezTo>
                    <a:pt x="36830" y="50800"/>
                    <a:pt x="34290" y="52764"/>
                    <a:pt x="33020" y="61652"/>
                  </a:cubicBezTo>
                  <a:cubicBezTo>
                    <a:pt x="31750" y="74985"/>
                    <a:pt x="31750" y="88317"/>
                    <a:pt x="30480" y="101650"/>
                  </a:cubicBezTo>
                  <a:cubicBezTo>
                    <a:pt x="29210" y="123871"/>
                    <a:pt x="26670" y="145351"/>
                    <a:pt x="25400" y="167572"/>
                  </a:cubicBezTo>
                  <a:cubicBezTo>
                    <a:pt x="20320" y="191274"/>
                    <a:pt x="26670" y="770497"/>
                    <a:pt x="29210" y="794200"/>
                  </a:cubicBezTo>
                  <a:cubicBezTo>
                    <a:pt x="29210" y="819383"/>
                    <a:pt x="29210" y="845308"/>
                    <a:pt x="30480" y="870491"/>
                  </a:cubicBezTo>
                  <a:cubicBezTo>
                    <a:pt x="30480" y="889009"/>
                    <a:pt x="33020" y="907526"/>
                    <a:pt x="33020" y="926043"/>
                  </a:cubicBezTo>
                  <a:cubicBezTo>
                    <a:pt x="33020" y="946042"/>
                    <a:pt x="33020" y="966041"/>
                    <a:pt x="31750" y="986811"/>
                  </a:cubicBezTo>
                  <a:lnTo>
                    <a:pt x="31750" y="996971"/>
                  </a:lnTo>
                  <a:cubicBezTo>
                    <a:pt x="31750" y="1007131"/>
                    <a:pt x="35560" y="1010941"/>
                    <a:pt x="44450" y="1010941"/>
                  </a:cubicBezTo>
                  <a:cubicBezTo>
                    <a:pt x="62681" y="1010941"/>
                    <a:pt x="82679" y="1012211"/>
                    <a:pt x="101249" y="1012211"/>
                  </a:cubicBezTo>
                  <a:cubicBezTo>
                    <a:pt x="128389" y="1012211"/>
                    <a:pt x="156958" y="1009671"/>
                    <a:pt x="184098" y="1012211"/>
                  </a:cubicBezTo>
                  <a:cubicBezTo>
                    <a:pt x="228380" y="1016021"/>
                    <a:pt x="272661" y="1018561"/>
                    <a:pt x="316943" y="1017291"/>
                  </a:cubicBezTo>
                  <a:cubicBezTo>
                    <a:pt x="345512" y="1016021"/>
                    <a:pt x="372652" y="1018561"/>
                    <a:pt x="401221" y="1018561"/>
                  </a:cubicBezTo>
                  <a:cubicBezTo>
                    <a:pt x="442645" y="1018561"/>
                    <a:pt x="484070" y="1017291"/>
                    <a:pt x="525495" y="1018561"/>
                  </a:cubicBezTo>
                  <a:cubicBezTo>
                    <a:pt x="586918" y="1019831"/>
                    <a:pt x="1261140" y="1009671"/>
                    <a:pt x="1323992" y="1012211"/>
                  </a:cubicBezTo>
                  <a:cubicBezTo>
                    <a:pt x="1351132" y="1013481"/>
                    <a:pt x="1378272" y="1014751"/>
                    <a:pt x="1403984" y="1014751"/>
                  </a:cubicBezTo>
                  <a:cubicBezTo>
                    <a:pt x="1451123" y="1017291"/>
                    <a:pt x="1496833" y="1013481"/>
                    <a:pt x="1543971" y="1017291"/>
                  </a:cubicBezTo>
                  <a:cubicBezTo>
                    <a:pt x="1582539" y="1019831"/>
                    <a:pt x="1621107" y="1019831"/>
                    <a:pt x="1659675" y="1022371"/>
                  </a:cubicBezTo>
                  <a:cubicBezTo>
                    <a:pt x="1716812" y="1026181"/>
                    <a:pt x="1773950" y="1028721"/>
                    <a:pt x="1831087" y="1029991"/>
                  </a:cubicBezTo>
                  <a:cubicBezTo>
                    <a:pt x="1851844" y="1029991"/>
                    <a:pt x="1869624" y="1028721"/>
                    <a:pt x="1889944" y="1028721"/>
                  </a:cubicBezTo>
                  <a:close/>
                </a:path>
              </a:pathLst>
            </a:custGeom>
            <a:solidFill>
              <a:srgbClr val="2A2B3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72" name="Google Shape;1472;p25"/>
          <p:cNvSpPr txBox="1"/>
          <p:nvPr/>
        </p:nvSpPr>
        <p:spPr>
          <a:xfrm>
            <a:off x="5544714" y="2692188"/>
            <a:ext cx="2518637" cy="129266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2A2B39"/>
                </a:solidFill>
                <a:latin typeface="Arial"/>
                <a:ea typeface="Arial"/>
                <a:cs typeface="Arial"/>
                <a:sym typeface="Arial"/>
              </a:rPr>
              <a:t>Mejoras basadas en analítica e innovación: </a:t>
            </a:r>
            <a:endParaRPr/>
          </a:p>
          <a:p>
            <a:pPr indent="-285750" lvl="0" marL="285750" marR="0" rtl="0" algn="ctr">
              <a:lnSpc>
                <a:spcPct val="100000"/>
              </a:lnSpc>
              <a:spcBef>
                <a:spcPts val="0"/>
              </a:spcBef>
              <a:spcAft>
                <a:spcPts val="0"/>
              </a:spcAft>
              <a:buClr>
                <a:srgbClr val="000000"/>
              </a:buClr>
              <a:buSzPts val="1200"/>
              <a:buFont typeface="Arial"/>
              <a:buChar char="•"/>
            </a:pPr>
            <a:r>
              <a:rPr b="0" i="0" lang="es-CO" sz="1200" u="none" cap="none" strike="noStrike">
                <a:solidFill>
                  <a:srgbClr val="2A2B39"/>
                </a:solidFill>
                <a:latin typeface="Arial"/>
                <a:ea typeface="Arial"/>
                <a:cs typeface="Arial"/>
                <a:sym typeface="Arial"/>
              </a:rPr>
              <a:t>Seguimiento y evaluación del desempeño de los procesos. </a:t>
            </a:r>
            <a:endParaRPr/>
          </a:p>
          <a:p>
            <a:pPr indent="-285750" lvl="0" marL="285750" marR="0" rtl="0" algn="ctr">
              <a:lnSpc>
                <a:spcPct val="100000"/>
              </a:lnSpc>
              <a:spcBef>
                <a:spcPts val="0"/>
              </a:spcBef>
              <a:spcAft>
                <a:spcPts val="0"/>
              </a:spcAft>
              <a:buClr>
                <a:srgbClr val="000000"/>
              </a:buClr>
              <a:buSzPts val="1200"/>
              <a:buFont typeface="Arial"/>
              <a:buChar char="•"/>
            </a:pPr>
            <a:r>
              <a:rPr b="0" i="0" lang="es-CO" sz="1200" u="none" cap="none" strike="noStrike">
                <a:solidFill>
                  <a:srgbClr val="2A2B39"/>
                </a:solidFill>
                <a:latin typeface="Arial"/>
                <a:ea typeface="Arial"/>
                <a:cs typeface="Arial"/>
                <a:sym typeface="Arial"/>
              </a:rPr>
              <a:t>Autoevaluación. </a:t>
            </a:r>
            <a:endParaRPr/>
          </a:p>
          <a:p>
            <a:pPr indent="-285750" lvl="0" marL="285750" marR="0" rtl="0" algn="ctr">
              <a:lnSpc>
                <a:spcPct val="100000"/>
              </a:lnSpc>
              <a:spcBef>
                <a:spcPts val="0"/>
              </a:spcBef>
              <a:spcAft>
                <a:spcPts val="0"/>
              </a:spcAft>
              <a:buClr>
                <a:srgbClr val="000000"/>
              </a:buClr>
              <a:buSzPts val="1200"/>
              <a:buFont typeface="Arial"/>
              <a:buChar char="•"/>
            </a:pPr>
            <a:r>
              <a:rPr b="0" i="0" lang="es-CO" sz="1200" u="none" cap="none" strike="noStrike">
                <a:solidFill>
                  <a:srgbClr val="2A2B39"/>
                </a:solidFill>
                <a:latin typeface="Arial"/>
                <a:ea typeface="Arial"/>
                <a:cs typeface="Arial"/>
                <a:sym typeface="Arial"/>
              </a:rPr>
              <a:t>Innovación de los Procesos.</a:t>
            </a:r>
            <a:endParaRPr/>
          </a:p>
          <a:p>
            <a:pPr indent="-285750" lvl="0" marL="285750" marR="0" rtl="0" algn="ctr">
              <a:lnSpc>
                <a:spcPct val="100000"/>
              </a:lnSpc>
              <a:spcBef>
                <a:spcPts val="0"/>
              </a:spcBef>
              <a:spcAft>
                <a:spcPts val="0"/>
              </a:spcAft>
              <a:buClr>
                <a:srgbClr val="000000"/>
              </a:buClr>
              <a:buSzPts val="1200"/>
              <a:buFont typeface="Arial"/>
              <a:buChar char="•"/>
            </a:pPr>
            <a:r>
              <a:rPr b="0" i="0" lang="es-CO" sz="1200" u="none" cap="none" strike="noStrike">
                <a:solidFill>
                  <a:srgbClr val="2A2B39"/>
                </a:solidFill>
                <a:latin typeface="Arial"/>
                <a:ea typeface="Arial"/>
                <a:cs typeface="Arial"/>
                <a:sym typeface="Arial"/>
              </a:rPr>
              <a:t>Revisión por la Dirección.</a:t>
            </a:r>
            <a:endParaRPr b="0" i="0" sz="1200" u="none" cap="none" strike="noStrike">
              <a:solidFill>
                <a:srgbClr val="2A2B39"/>
              </a:solidFill>
              <a:latin typeface="Arial"/>
              <a:ea typeface="Arial"/>
              <a:cs typeface="Arial"/>
              <a:sym typeface="Arial"/>
            </a:endParaRPr>
          </a:p>
        </p:txBody>
      </p:sp>
      <p:sp>
        <p:nvSpPr>
          <p:cNvPr id="1473" name="Google Shape;1473;p25"/>
          <p:cNvSpPr txBox="1"/>
          <p:nvPr/>
        </p:nvSpPr>
        <p:spPr>
          <a:xfrm>
            <a:off x="5706369" y="4414193"/>
            <a:ext cx="2575902"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2A2B39"/>
                </a:solidFill>
                <a:latin typeface="Arial"/>
                <a:ea typeface="Arial"/>
                <a:cs typeface="Arial"/>
                <a:sym typeface="Arial"/>
              </a:rPr>
              <a:t>Encuesta de satisfacción y percepción ciudadana interna y externa.</a:t>
            </a:r>
            <a:endParaRPr/>
          </a:p>
        </p:txBody>
      </p:sp>
      <p:sp>
        <p:nvSpPr>
          <p:cNvPr id="1474" name="Google Shape;1474;p25"/>
          <p:cNvSpPr txBox="1"/>
          <p:nvPr/>
        </p:nvSpPr>
        <p:spPr>
          <a:xfrm>
            <a:off x="5486134" y="5737279"/>
            <a:ext cx="3053964" cy="23666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538" u="none" cap="none" strike="noStrike">
                <a:solidFill>
                  <a:srgbClr val="2A2B39"/>
                </a:solidFill>
                <a:latin typeface="Arial"/>
                <a:ea typeface="Arial"/>
                <a:cs typeface="Arial"/>
                <a:sym typeface="Arial"/>
              </a:rPr>
              <a:t>Gestión del Cambio.</a:t>
            </a:r>
            <a:endParaRPr b="0" i="0" sz="1538" u="none" cap="none" strike="noStrike">
              <a:solidFill>
                <a:srgbClr val="2A2B39"/>
              </a:solidFill>
              <a:latin typeface="Arial"/>
              <a:ea typeface="Arial"/>
              <a:cs typeface="Arial"/>
              <a:sym typeface="Arial"/>
            </a:endParaRPr>
          </a:p>
        </p:txBody>
      </p:sp>
      <p:sp>
        <p:nvSpPr>
          <p:cNvPr id="1475" name="Google Shape;1475;p25"/>
          <p:cNvSpPr/>
          <p:nvPr/>
        </p:nvSpPr>
        <p:spPr>
          <a:xfrm rot="-5400000">
            <a:off x="8305664" y="1518894"/>
            <a:ext cx="301328" cy="574631"/>
          </a:xfrm>
          <a:custGeom>
            <a:rect b="b" l="l" r="r" t="t"/>
            <a:pathLst>
              <a:path extrusionOk="0" h="575304" w="283326">
                <a:moveTo>
                  <a:pt x="283326" y="575304"/>
                </a:moveTo>
                <a:lnTo>
                  <a:pt x="0" y="575304"/>
                </a:lnTo>
                <a:lnTo>
                  <a:pt x="0" y="0"/>
                </a:lnTo>
                <a:lnTo>
                  <a:pt x="283326" y="0"/>
                </a:lnTo>
                <a:lnTo>
                  <a:pt x="283326" y="575304"/>
                </a:lnTo>
                <a:close/>
              </a:path>
            </a:pathLst>
          </a:custGeom>
          <a:blipFill rotWithShape="1">
            <a:blip r:embed="rId5">
              <a:alphaModFix/>
            </a:blip>
            <a:stretch>
              <a:fillRect b="-24646" l="-144342" r="-1550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6" name="Google Shape;1476;p25"/>
          <p:cNvSpPr/>
          <p:nvPr/>
        </p:nvSpPr>
        <p:spPr>
          <a:xfrm rot="-5400000">
            <a:off x="8366817" y="2994234"/>
            <a:ext cx="301328" cy="574631"/>
          </a:xfrm>
          <a:custGeom>
            <a:rect b="b" l="l" r="r" t="t"/>
            <a:pathLst>
              <a:path extrusionOk="0" h="575304" w="283326">
                <a:moveTo>
                  <a:pt x="283326" y="575304"/>
                </a:moveTo>
                <a:lnTo>
                  <a:pt x="0" y="575304"/>
                </a:lnTo>
                <a:lnTo>
                  <a:pt x="0" y="0"/>
                </a:lnTo>
                <a:lnTo>
                  <a:pt x="283326" y="0"/>
                </a:lnTo>
                <a:lnTo>
                  <a:pt x="283326" y="575304"/>
                </a:lnTo>
                <a:close/>
              </a:path>
            </a:pathLst>
          </a:custGeom>
          <a:blipFill rotWithShape="1">
            <a:blip r:embed="rId5">
              <a:alphaModFix/>
            </a:blip>
            <a:stretch>
              <a:fillRect b="-24646" l="-144342" r="-1550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7" name="Google Shape;1477;p25"/>
          <p:cNvSpPr/>
          <p:nvPr/>
        </p:nvSpPr>
        <p:spPr>
          <a:xfrm rot="-5400000">
            <a:off x="8410970" y="4345545"/>
            <a:ext cx="301328" cy="574631"/>
          </a:xfrm>
          <a:custGeom>
            <a:rect b="b" l="l" r="r" t="t"/>
            <a:pathLst>
              <a:path extrusionOk="0" h="575304" w="283326">
                <a:moveTo>
                  <a:pt x="283326" y="575304"/>
                </a:moveTo>
                <a:lnTo>
                  <a:pt x="0" y="575304"/>
                </a:lnTo>
                <a:lnTo>
                  <a:pt x="0" y="0"/>
                </a:lnTo>
                <a:lnTo>
                  <a:pt x="283326" y="0"/>
                </a:lnTo>
                <a:lnTo>
                  <a:pt x="283326" y="575304"/>
                </a:lnTo>
                <a:close/>
              </a:path>
            </a:pathLst>
          </a:custGeom>
          <a:blipFill rotWithShape="1">
            <a:blip r:embed="rId5">
              <a:alphaModFix/>
            </a:blip>
            <a:stretch>
              <a:fillRect b="-24646" l="-144342" r="-1550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8" name="Google Shape;1478;p25"/>
          <p:cNvSpPr/>
          <p:nvPr/>
        </p:nvSpPr>
        <p:spPr>
          <a:xfrm rot="-5400000">
            <a:off x="8432371" y="5715314"/>
            <a:ext cx="301328" cy="574631"/>
          </a:xfrm>
          <a:custGeom>
            <a:rect b="b" l="l" r="r" t="t"/>
            <a:pathLst>
              <a:path extrusionOk="0" h="575304" w="283326">
                <a:moveTo>
                  <a:pt x="283326" y="575304"/>
                </a:moveTo>
                <a:lnTo>
                  <a:pt x="0" y="575304"/>
                </a:lnTo>
                <a:lnTo>
                  <a:pt x="0" y="0"/>
                </a:lnTo>
                <a:lnTo>
                  <a:pt x="283326" y="0"/>
                </a:lnTo>
                <a:lnTo>
                  <a:pt x="283326" y="575304"/>
                </a:lnTo>
                <a:close/>
              </a:path>
            </a:pathLst>
          </a:custGeom>
          <a:blipFill rotWithShape="1">
            <a:blip r:embed="rId5">
              <a:alphaModFix/>
            </a:blip>
            <a:stretch>
              <a:fillRect b="-24646" l="-144342" r="-1550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79" name="Google Shape;1479;p25"/>
          <p:cNvGrpSpPr/>
          <p:nvPr/>
        </p:nvGrpSpPr>
        <p:grpSpPr>
          <a:xfrm>
            <a:off x="8785711" y="1033625"/>
            <a:ext cx="3269732" cy="1320719"/>
            <a:chOff x="-3810" y="0"/>
            <a:chExt cx="3563021" cy="1558090"/>
          </a:xfrm>
        </p:grpSpPr>
        <p:sp>
          <p:nvSpPr>
            <p:cNvPr id="1480" name="Google Shape;1480;p25"/>
            <p:cNvSpPr/>
            <p:nvPr/>
          </p:nvSpPr>
          <p:spPr>
            <a:xfrm>
              <a:off x="38100" y="44450"/>
              <a:ext cx="3521111" cy="1513640"/>
            </a:xfrm>
            <a:custGeom>
              <a:rect b="b" l="l" r="r" t="t"/>
              <a:pathLst>
                <a:path extrusionOk="0" h="1513640" w="3521111">
                  <a:moveTo>
                    <a:pt x="2540" y="1483160"/>
                  </a:moveTo>
                  <a:cubicBezTo>
                    <a:pt x="0" y="1492050"/>
                    <a:pt x="5080" y="1498400"/>
                    <a:pt x="23837" y="1499670"/>
                  </a:cubicBezTo>
                  <a:cubicBezTo>
                    <a:pt x="45503" y="1500940"/>
                    <a:pt x="64461" y="1500940"/>
                    <a:pt x="86127" y="1500940"/>
                  </a:cubicBezTo>
                  <a:cubicBezTo>
                    <a:pt x="172792" y="1502210"/>
                    <a:pt x="259457" y="1502210"/>
                    <a:pt x="348830" y="1503480"/>
                  </a:cubicBezTo>
                  <a:cubicBezTo>
                    <a:pt x="397578" y="1504750"/>
                    <a:pt x="446327" y="1506020"/>
                    <a:pt x="492368" y="1507290"/>
                  </a:cubicBezTo>
                  <a:cubicBezTo>
                    <a:pt x="573616" y="1508560"/>
                    <a:pt x="652156" y="1508560"/>
                    <a:pt x="733404" y="1509830"/>
                  </a:cubicBezTo>
                  <a:cubicBezTo>
                    <a:pt x="765903" y="1509830"/>
                    <a:pt x="795694" y="1509830"/>
                    <a:pt x="828194" y="1508560"/>
                  </a:cubicBezTo>
                  <a:cubicBezTo>
                    <a:pt x="841735" y="1508560"/>
                    <a:pt x="857985" y="1507290"/>
                    <a:pt x="871526" y="1507290"/>
                  </a:cubicBezTo>
                  <a:cubicBezTo>
                    <a:pt x="925691" y="1508560"/>
                    <a:pt x="2009000" y="1499670"/>
                    <a:pt x="2063165" y="1500940"/>
                  </a:cubicBezTo>
                  <a:cubicBezTo>
                    <a:pt x="2138996" y="1502210"/>
                    <a:pt x="2347533" y="1502210"/>
                    <a:pt x="2423365" y="1502210"/>
                  </a:cubicBezTo>
                  <a:cubicBezTo>
                    <a:pt x="2453156" y="1502210"/>
                    <a:pt x="2480239" y="1500940"/>
                    <a:pt x="2510030" y="1500940"/>
                  </a:cubicBezTo>
                  <a:lnTo>
                    <a:pt x="2656276" y="1504750"/>
                  </a:lnTo>
                  <a:cubicBezTo>
                    <a:pt x="2761899" y="1507290"/>
                    <a:pt x="2864813" y="1504750"/>
                    <a:pt x="2970436" y="1508560"/>
                  </a:cubicBezTo>
                  <a:cubicBezTo>
                    <a:pt x="3146473" y="1513640"/>
                    <a:pt x="3325219" y="1507290"/>
                    <a:pt x="3456341" y="1512370"/>
                  </a:cubicBezTo>
                  <a:cubicBezTo>
                    <a:pt x="3476661" y="1513640"/>
                    <a:pt x="3496982" y="1512370"/>
                    <a:pt x="3519841" y="1512370"/>
                  </a:cubicBezTo>
                  <a:lnTo>
                    <a:pt x="3519841" y="1452680"/>
                  </a:lnTo>
                  <a:cubicBezTo>
                    <a:pt x="3518571" y="1392058"/>
                    <a:pt x="3517302" y="1338075"/>
                    <a:pt x="3517302" y="1280717"/>
                  </a:cubicBezTo>
                  <a:cubicBezTo>
                    <a:pt x="3517302" y="1214363"/>
                    <a:pt x="3521111" y="1146883"/>
                    <a:pt x="3514761" y="1080529"/>
                  </a:cubicBezTo>
                  <a:cubicBezTo>
                    <a:pt x="3507141" y="1036667"/>
                    <a:pt x="3495711" y="171807"/>
                    <a:pt x="3495711" y="127945"/>
                  </a:cubicBezTo>
                  <a:cubicBezTo>
                    <a:pt x="3493171" y="97580"/>
                    <a:pt x="3491902" y="66089"/>
                    <a:pt x="3489361" y="35724"/>
                  </a:cubicBezTo>
                  <a:cubicBezTo>
                    <a:pt x="3489361" y="26726"/>
                    <a:pt x="3488091" y="17729"/>
                    <a:pt x="3486821" y="6350"/>
                  </a:cubicBezTo>
                  <a:cubicBezTo>
                    <a:pt x="3476661" y="3810"/>
                    <a:pt x="3467771" y="2540"/>
                    <a:pt x="3457611" y="1270"/>
                  </a:cubicBezTo>
                  <a:cubicBezTo>
                    <a:pt x="3449991" y="0"/>
                    <a:pt x="3442371" y="1270"/>
                    <a:pt x="3436021" y="1270"/>
                  </a:cubicBezTo>
                  <a:lnTo>
                    <a:pt x="10296" y="6350"/>
                  </a:lnTo>
                  <a:lnTo>
                    <a:pt x="2540" y="148316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1" name="Google Shape;1481;p25"/>
            <p:cNvSpPr/>
            <p:nvPr/>
          </p:nvSpPr>
          <p:spPr>
            <a:xfrm>
              <a:off x="11430" y="16510"/>
              <a:ext cx="3496981" cy="1503480"/>
            </a:xfrm>
            <a:custGeom>
              <a:rect b="b" l="l" r="r" t="t"/>
              <a:pathLst>
                <a:path extrusionOk="0" h="1503480" w="3496981">
                  <a:moveTo>
                    <a:pt x="3496981" y="1503480"/>
                  </a:moveTo>
                  <a:lnTo>
                    <a:pt x="0" y="1495860"/>
                  </a:lnTo>
                  <a:lnTo>
                    <a:pt x="0" y="533770"/>
                  </a:lnTo>
                  <a:lnTo>
                    <a:pt x="7620" y="20320"/>
                  </a:lnTo>
                  <a:lnTo>
                    <a:pt x="1751301" y="0"/>
                  </a:lnTo>
                  <a:lnTo>
                    <a:pt x="3475392" y="889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2" name="Google Shape;1482;p25"/>
            <p:cNvSpPr/>
            <p:nvPr/>
          </p:nvSpPr>
          <p:spPr>
            <a:xfrm>
              <a:off x="-3810" y="0"/>
              <a:ext cx="3526192" cy="1530150"/>
            </a:xfrm>
            <a:custGeom>
              <a:rect b="b" l="l" r="r" t="t"/>
              <a:pathLst>
                <a:path extrusionOk="0" h="1530150" w="3526192">
                  <a:moveTo>
                    <a:pt x="3491901" y="21590"/>
                  </a:moveTo>
                  <a:cubicBezTo>
                    <a:pt x="3493171" y="34290"/>
                    <a:pt x="3493171" y="44450"/>
                    <a:pt x="3494442" y="54306"/>
                  </a:cubicBezTo>
                  <a:cubicBezTo>
                    <a:pt x="3496981" y="84672"/>
                    <a:pt x="3498251" y="116163"/>
                    <a:pt x="3500792" y="146528"/>
                  </a:cubicBezTo>
                  <a:cubicBezTo>
                    <a:pt x="3500792" y="190390"/>
                    <a:pt x="3513492" y="1055250"/>
                    <a:pt x="3519842" y="1099112"/>
                  </a:cubicBezTo>
                  <a:cubicBezTo>
                    <a:pt x="3526192" y="1165466"/>
                    <a:pt x="3522381" y="1232946"/>
                    <a:pt x="3522381" y="1299300"/>
                  </a:cubicBezTo>
                  <a:cubicBezTo>
                    <a:pt x="3522381" y="1357782"/>
                    <a:pt x="3523651" y="1411766"/>
                    <a:pt x="3524921" y="1469190"/>
                  </a:cubicBezTo>
                  <a:lnTo>
                    <a:pt x="3524921" y="1528880"/>
                  </a:lnTo>
                  <a:cubicBezTo>
                    <a:pt x="3502062" y="1528880"/>
                    <a:pt x="3481742" y="1530150"/>
                    <a:pt x="3461421" y="1528880"/>
                  </a:cubicBezTo>
                  <a:cubicBezTo>
                    <a:pt x="3288589" y="1523800"/>
                    <a:pt x="3109843" y="1530150"/>
                    <a:pt x="2933806" y="1525070"/>
                  </a:cubicBezTo>
                  <a:cubicBezTo>
                    <a:pt x="2828183" y="1521260"/>
                    <a:pt x="2725269" y="1523800"/>
                    <a:pt x="2619646" y="1521260"/>
                  </a:cubicBezTo>
                  <a:lnTo>
                    <a:pt x="2473400" y="1517450"/>
                  </a:lnTo>
                  <a:cubicBezTo>
                    <a:pt x="2443609" y="1517450"/>
                    <a:pt x="2416526" y="1518720"/>
                    <a:pt x="2386735" y="1518720"/>
                  </a:cubicBezTo>
                  <a:cubicBezTo>
                    <a:pt x="2310903" y="1517450"/>
                    <a:pt x="2102367" y="1518720"/>
                    <a:pt x="2026535" y="1517450"/>
                  </a:cubicBezTo>
                  <a:cubicBezTo>
                    <a:pt x="1972370" y="1516180"/>
                    <a:pt x="889061" y="1525070"/>
                    <a:pt x="834896" y="1523800"/>
                  </a:cubicBezTo>
                  <a:cubicBezTo>
                    <a:pt x="821355" y="1523800"/>
                    <a:pt x="805105" y="1525070"/>
                    <a:pt x="791564" y="1525070"/>
                  </a:cubicBezTo>
                  <a:cubicBezTo>
                    <a:pt x="759064" y="1525070"/>
                    <a:pt x="729273" y="1526340"/>
                    <a:pt x="696774" y="1526340"/>
                  </a:cubicBezTo>
                  <a:cubicBezTo>
                    <a:pt x="615526" y="1526340"/>
                    <a:pt x="536986" y="1525070"/>
                    <a:pt x="455738" y="1523800"/>
                  </a:cubicBezTo>
                  <a:cubicBezTo>
                    <a:pt x="406989" y="1522530"/>
                    <a:pt x="358240" y="1521260"/>
                    <a:pt x="312200" y="1519990"/>
                  </a:cubicBezTo>
                  <a:cubicBezTo>
                    <a:pt x="225535" y="1518720"/>
                    <a:pt x="138870" y="1517450"/>
                    <a:pt x="49498" y="1517450"/>
                  </a:cubicBezTo>
                  <a:cubicBezTo>
                    <a:pt x="38100" y="1517450"/>
                    <a:pt x="29210" y="1517450"/>
                    <a:pt x="19050" y="1516180"/>
                  </a:cubicBezTo>
                  <a:cubicBezTo>
                    <a:pt x="10160" y="1514910"/>
                    <a:pt x="5080" y="1508560"/>
                    <a:pt x="7620" y="1499670"/>
                  </a:cubicBezTo>
                  <a:cubicBezTo>
                    <a:pt x="16510" y="1467999"/>
                    <a:pt x="12700" y="1439882"/>
                    <a:pt x="11430" y="1410641"/>
                  </a:cubicBezTo>
                  <a:cubicBezTo>
                    <a:pt x="10160" y="1351035"/>
                    <a:pt x="6350" y="1292552"/>
                    <a:pt x="7620" y="1232946"/>
                  </a:cubicBezTo>
                  <a:cubicBezTo>
                    <a:pt x="5080" y="1158718"/>
                    <a:pt x="0" y="239875"/>
                    <a:pt x="7620" y="164523"/>
                  </a:cubicBezTo>
                  <a:cubicBezTo>
                    <a:pt x="8890" y="149902"/>
                    <a:pt x="7620" y="134157"/>
                    <a:pt x="8890" y="119536"/>
                  </a:cubicBezTo>
                  <a:cubicBezTo>
                    <a:pt x="10160" y="95919"/>
                    <a:pt x="12700" y="70052"/>
                    <a:pt x="13970" y="44450"/>
                  </a:cubicBezTo>
                  <a:cubicBezTo>
                    <a:pt x="13970" y="41910"/>
                    <a:pt x="15240" y="39370"/>
                    <a:pt x="16510" y="38100"/>
                  </a:cubicBezTo>
                  <a:cubicBezTo>
                    <a:pt x="38100" y="35560"/>
                    <a:pt x="71164" y="30480"/>
                    <a:pt x="114496" y="29210"/>
                  </a:cubicBezTo>
                  <a:cubicBezTo>
                    <a:pt x="187619" y="25400"/>
                    <a:pt x="260743" y="22860"/>
                    <a:pt x="336574" y="20320"/>
                  </a:cubicBezTo>
                  <a:cubicBezTo>
                    <a:pt x="388031" y="17780"/>
                    <a:pt x="439488" y="16510"/>
                    <a:pt x="488237" y="13970"/>
                  </a:cubicBezTo>
                  <a:cubicBezTo>
                    <a:pt x="536986" y="11430"/>
                    <a:pt x="588443" y="8890"/>
                    <a:pt x="637192" y="8890"/>
                  </a:cubicBezTo>
                  <a:cubicBezTo>
                    <a:pt x="691358" y="7620"/>
                    <a:pt x="745523" y="10160"/>
                    <a:pt x="799689" y="8890"/>
                  </a:cubicBezTo>
                  <a:cubicBezTo>
                    <a:pt x="867395" y="8890"/>
                    <a:pt x="2094242" y="6350"/>
                    <a:pt x="2161949" y="5080"/>
                  </a:cubicBezTo>
                  <a:cubicBezTo>
                    <a:pt x="2226947" y="3810"/>
                    <a:pt x="2291946" y="2540"/>
                    <a:pt x="2359652" y="2540"/>
                  </a:cubicBezTo>
                  <a:cubicBezTo>
                    <a:pt x="2470692" y="1270"/>
                    <a:pt x="2579022" y="0"/>
                    <a:pt x="2690061" y="0"/>
                  </a:cubicBezTo>
                  <a:cubicBezTo>
                    <a:pt x="2736102" y="0"/>
                    <a:pt x="2784851" y="2540"/>
                    <a:pt x="2830891" y="2540"/>
                  </a:cubicBezTo>
                  <a:cubicBezTo>
                    <a:pt x="2958180" y="3810"/>
                    <a:pt x="3088177" y="5080"/>
                    <a:pt x="3215466" y="7620"/>
                  </a:cubicBezTo>
                  <a:cubicBezTo>
                    <a:pt x="3283173" y="8890"/>
                    <a:pt x="3350879" y="12700"/>
                    <a:pt x="3418586" y="16510"/>
                  </a:cubicBezTo>
                  <a:lnTo>
                    <a:pt x="3461421" y="16510"/>
                  </a:lnTo>
                  <a:cubicBezTo>
                    <a:pt x="3472851" y="17780"/>
                    <a:pt x="3481742" y="20320"/>
                    <a:pt x="3491901" y="21590"/>
                  </a:cubicBezTo>
                  <a:close/>
                  <a:moveTo>
                    <a:pt x="3502062" y="1512370"/>
                  </a:moveTo>
                  <a:cubicBezTo>
                    <a:pt x="3503331" y="1495860"/>
                    <a:pt x="3504601" y="1483160"/>
                    <a:pt x="3504601" y="1470460"/>
                  </a:cubicBezTo>
                  <a:cubicBezTo>
                    <a:pt x="3503331" y="1406143"/>
                    <a:pt x="3502062" y="1346536"/>
                    <a:pt x="3502062" y="1282431"/>
                  </a:cubicBezTo>
                  <a:cubicBezTo>
                    <a:pt x="3502062" y="1253189"/>
                    <a:pt x="3504601" y="1223949"/>
                    <a:pt x="3503331" y="1194708"/>
                  </a:cubicBezTo>
                  <a:cubicBezTo>
                    <a:pt x="3503331" y="1167716"/>
                    <a:pt x="3502062" y="1139599"/>
                    <a:pt x="3500792" y="1112608"/>
                  </a:cubicBezTo>
                  <a:cubicBezTo>
                    <a:pt x="3495712" y="1070995"/>
                    <a:pt x="3484281" y="209509"/>
                    <a:pt x="3484281" y="167897"/>
                  </a:cubicBezTo>
                  <a:cubicBezTo>
                    <a:pt x="3481742" y="133032"/>
                    <a:pt x="3479201" y="97043"/>
                    <a:pt x="3476662" y="62179"/>
                  </a:cubicBezTo>
                  <a:cubicBezTo>
                    <a:pt x="3475392" y="44450"/>
                    <a:pt x="3474121" y="43180"/>
                    <a:pt x="3456502" y="41910"/>
                  </a:cubicBezTo>
                  <a:cubicBezTo>
                    <a:pt x="3448377" y="41910"/>
                    <a:pt x="3442961" y="41910"/>
                    <a:pt x="3434836" y="40640"/>
                  </a:cubicBezTo>
                  <a:cubicBezTo>
                    <a:pt x="3367129" y="36830"/>
                    <a:pt x="3296714" y="31750"/>
                    <a:pt x="3229007" y="30480"/>
                  </a:cubicBezTo>
                  <a:cubicBezTo>
                    <a:pt x="3063803" y="26670"/>
                    <a:pt x="2895890" y="25400"/>
                    <a:pt x="2730685" y="22860"/>
                  </a:cubicBezTo>
                  <a:lnTo>
                    <a:pt x="2535690" y="22860"/>
                  </a:lnTo>
                  <a:cubicBezTo>
                    <a:pt x="2449025" y="22860"/>
                    <a:pt x="2362361" y="22860"/>
                    <a:pt x="2278404" y="24130"/>
                  </a:cubicBezTo>
                  <a:cubicBezTo>
                    <a:pt x="2205281" y="25400"/>
                    <a:pt x="973018" y="29210"/>
                    <a:pt x="899894" y="29210"/>
                  </a:cubicBezTo>
                  <a:cubicBezTo>
                    <a:pt x="780731" y="29210"/>
                    <a:pt x="661567" y="26670"/>
                    <a:pt x="542403" y="33020"/>
                  </a:cubicBezTo>
                  <a:cubicBezTo>
                    <a:pt x="480113" y="36830"/>
                    <a:pt x="420531" y="36830"/>
                    <a:pt x="360949" y="38100"/>
                  </a:cubicBezTo>
                  <a:cubicBezTo>
                    <a:pt x="258034" y="41910"/>
                    <a:pt x="155120" y="45720"/>
                    <a:pt x="52206" y="50800"/>
                  </a:cubicBezTo>
                  <a:cubicBezTo>
                    <a:pt x="36830" y="50800"/>
                    <a:pt x="34290" y="53182"/>
                    <a:pt x="33020" y="66678"/>
                  </a:cubicBezTo>
                  <a:cubicBezTo>
                    <a:pt x="31750" y="86922"/>
                    <a:pt x="31750" y="107165"/>
                    <a:pt x="30480" y="127409"/>
                  </a:cubicBezTo>
                  <a:cubicBezTo>
                    <a:pt x="29210" y="161149"/>
                    <a:pt x="26670" y="193764"/>
                    <a:pt x="25400" y="227504"/>
                  </a:cubicBezTo>
                  <a:cubicBezTo>
                    <a:pt x="20320" y="263492"/>
                    <a:pt x="26670" y="1142973"/>
                    <a:pt x="29210" y="1178962"/>
                  </a:cubicBezTo>
                  <a:cubicBezTo>
                    <a:pt x="29210" y="1217201"/>
                    <a:pt x="29210" y="1256564"/>
                    <a:pt x="30480" y="1294802"/>
                  </a:cubicBezTo>
                  <a:cubicBezTo>
                    <a:pt x="30480" y="1322918"/>
                    <a:pt x="33020" y="1351035"/>
                    <a:pt x="33020" y="1379151"/>
                  </a:cubicBezTo>
                  <a:cubicBezTo>
                    <a:pt x="33020" y="1409517"/>
                    <a:pt x="33020" y="1439882"/>
                    <a:pt x="31750" y="1470460"/>
                  </a:cubicBezTo>
                  <a:lnTo>
                    <a:pt x="31750" y="1480620"/>
                  </a:lnTo>
                  <a:cubicBezTo>
                    <a:pt x="31750" y="1490780"/>
                    <a:pt x="35560" y="1494590"/>
                    <a:pt x="44450" y="1494590"/>
                  </a:cubicBezTo>
                  <a:cubicBezTo>
                    <a:pt x="76580" y="1494590"/>
                    <a:pt x="114496" y="1495860"/>
                    <a:pt x="149704" y="1495860"/>
                  </a:cubicBezTo>
                  <a:cubicBezTo>
                    <a:pt x="201161" y="1495860"/>
                    <a:pt x="255326" y="1493320"/>
                    <a:pt x="306783" y="1495860"/>
                  </a:cubicBezTo>
                  <a:cubicBezTo>
                    <a:pt x="390740" y="1499670"/>
                    <a:pt x="474696" y="1502210"/>
                    <a:pt x="558652" y="1500940"/>
                  </a:cubicBezTo>
                  <a:cubicBezTo>
                    <a:pt x="612818" y="1499670"/>
                    <a:pt x="664275" y="1502210"/>
                    <a:pt x="718440" y="1502210"/>
                  </a:cubicBezTo>
                  <a:cubicBezTo>
                    <a:pt x="796980" y="1502210"/>
                    <a:pt x="875520" y="1500940"/>
                    <a:pt x="954060" y="1502210"/>
                  </a:cubicBezTo>
                  <a:cubicBezTo>
                    <a:pt x="1070516" y="1503480"/>
                    <a:pt x="2348819" y="1493320"/>
                    <a:pt x="2467983" y="1495860"/>
                  </a:cubicBezTo>
                  <a:cubicBezTo>
                    <a:pt x="2519441" y="1497130"/>
                    <a:pt x="2570897" y="1498400"/>
                    <a:pt x="2619646" y="1498400"/>
                  </a:cubicBezTo>
                  <a:cubicBezTo>
                    <a:pt x="2709019" y="1500940"/>
                    <a:pt x="2795684" y="1497130"/>
                    <a:pt x="2885057" y="1500940"/>
                  </a:cubicBezTo>
                  <a:cubicBezTo>
                    <a:pt x="2958180" y="1503480"/>
                    <a:pt x="3031303" y="1503480"/>
                    <a:pt x="3104427" y="1506020"/>
                  </a:cubicBezTo>
                  <a:cubicBezTo>
                    <a:pt x="3212758" y="1509830"/>
                    <a:pt x="3321089" y="1512370"/>
                    <a:pt x="3429420" y="1513640"/>
                  </a:cubicBezTo>
                  <a:cubicBezTo>
                    <a:pt x="3463962" y="1513640"/>
                    <a:pt x="3481742" y="1512370"/>
                    <a:pt x="3502062" y="1512370"/>
                  </a:cubicBezTo>
                  <a:close/>
                </a:path>
              </a:pathLst>
            </a:custGeom>
            <a:solidFill>
              <a:srgbClr val="282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83" name="Google Shape;1483;p25"/>
          <p:cNvSpPr txBox="1"/>
          <p:nvPr/>
        </p:nvSpPr>
        <p:spPr>
          <a:xfrm>
            <a:off x="8877848" y="1170362"/>
            <a:ext cx="2951577" cy="92333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s-CO" sz="1200" u="none" cap="none" strike="noStrike">
                <a:solidFill>
                  <a:srgbClr val="2A2B39"/>
                </a:solidFill>
                <a:latin typeface="Arial"/>
                <a:ea typeface="Arial"/>
                <a:cs typeface="Arial"/>
                <a:sym typeface="Arial"/>
              </a:rPr>
              <a:t>Oportunidades de mejoramiento detectadas durante auditorías, evaluaciones o seguimientos que puedan representar la materialización de un riesgo de incumplimiento normativo o de requisitos obligatorios. 	</a:t>
            </a:r>
            <a:endParaRPr/>
          </a:p>
        </p:txBody>
      </p:sp>
      <p:grpSp>
        <p:nvGrpSpPr>
          <p:cNvPr id="1484" name="Google Shape;1484;p25"/>
          <p:cNvGrpSpPr/>
          <p:nvPr/>
        </p:nvGrpSpPr>
        <p:grpSpPr>
          <a:xfrm>
            <a:off x="8803776" y="2398665"/>
            <a:ext cx="3269732" cy="1573386"/>
            <a:chOff x="-3810" y="0"/>
            <a:chExt cx="3563021" cy="1558090"/>
          </a:xfrm>
        </p:grpSpPr>
        <p:sp>
          <p:nvSpPr>
            <p:cNvPr id="1485" name="Google Shape;1485;p25"/>
            <p:cNvSpPr/>
            <p:nvPr/>
          </p:nvSpPr>
          <p:spPr>
            <a:xfrm>
              <a:off x="38100" y="44450"/>
              <a:ext cx="3521111" cy="1513640"/>
            </a:xfrm>
            <a:custGeom>
              <a:rect b="b" l="l" r="r" t="t"/>
              <a:pathLst>
                <a:path extrusionOk="0" h="1513640" w="3521111">
                  <a:moveTo>
                    <a:pt x="2540" y="1483160"/>
                  </a:moveTo>
                  <a:cubicBezTo>
                    <a:pt x="0" y="1492050"/>
                    <a:pt x="5080" y="1498400"/>
                    <a:pt x="23837" y="1499670"/>
                  </a:cubicBezTo>
                  <a:cubicBezTo>
                    <a:pt x="45503" y="1500940"/>
                    <a:pt x="64461" y="1500940"/>
                    <a:pt x="86127" y="1500940"/>
                  </a:cubicBezTo>
                  <a:cubicBezTo>
                    <a:pt x="172792" y="1502210"/>
                    <a:pt x="259457" y="1502210"/>
                    <a:pt x="348830" y="1503480"/>
                  </a:cubicBezTo>
                  <a:cubicBezTo>
                    <a:pt x="397578" y="1504750"/>
                    <a:pt x="446327" y="1506020"/>
                    <a:pt x="492368" y="1507290"/>
                  </a:cubicBezTo>
                  <a:cubicBezTo>
                    <a:pt x="573616" y="1508560"/>
                    <a:pt x="652156" y="1508560"/>
                    <a:pt x="733404" y="1509830"/>
                  </a:cubicBezTo>
                  <a:cubicBezTo>
                    <a:pt x="765903" y="1509830"/>
                    <a:pt x="795694" y="1509830"/>
                    <a:pt x="828194" y="1508560"/>
                  </a:cubicBezTo>
                  <a:cubicBezTo>
                    <a:pt x="841735" y="1508560"/>
                    <a:pt x="857985" y="1507290"/>
                    <a:pt x="871526" y="1507290"/>
                  </a:cubicBezTo>
                  <a:cubicBezTo>
                    <a:pt x="925691" y="1508560"/>
                    <a:pt x="2009000" y="1499670"/>
                    <a:pt x="2063165" y="1500940"/>
                  </a:cubicBezTo>
                  <a:cubicBezTo>
                    <a:pt x="2138996" y="1502210"/>
                    <a:pt x="2347533" y="1502210"/>
                    <a:pt x="2423365" y="1502210"/>
                  </a:cubicBezTo>
                  <a:cubicBezTo>
                    <a:pt x="2453156" y="1502210"/>
                    <a:pt x="2480239" y="1500940"/>
                    <a:pt x="2510030" y="1500940"/>
                  </a:cubicBezTo>
                  <a:lnTo>
                    <a:pt x="2656276" y="1504750"/>
                  </a:lnTo>
                  <a:cubicBezTo>
                    <a:pt x="2761899" y="1507290"/>
                    <a:pt x="2864813" y="1504750"/>
                    <a:pt x="2970436" y="1508560"/>
                  </a:cubicBezTo>
                  <a:cubicBezTo>
                    <a:pt x="3146473" y="1513640"/>
                    <a:pt x="3325219" y="1507290"/>
                    <a:pt x="3456341" y="1512370"/>
                  </a:cubicBezTo>
                  <a:cubicBezTo>
                    <a:pt x="3476661" y="1513640"/>
                    <a:pt x="3496982" y="1512370"/>
                    <a:pt x="3519841" y="1512370"/>
                  </a:cubicBezTo>
                  <a:lnTo>
                    <a:pt x="3519841" y="1452680"/>
                  </a:lnTo>
                  <a:cubicBezTo>
                    <a:pt x="3518571" y="1392058"/>
                    <a:pt x="3517302" y="1338075"/>
                    <a:pt x="3517302" y="1280717"/>
                  </a:cubicBezTo>
                  <a:cubicBezTo>
                    <a:pt x="3517302" y="1214363"/>
                    <a:pt x="3521111" y="1146883"/>
                    <a:pt x="3514761" y="1080529"/>
                  </a:cubicBezTo>
                  <a:cubicBezTo>
                    <a:pt x="3507141" y="1036667"/>
                    <a:pt x="3495711" y="171807"/>
                    <a:pt x="3495711" y="127945"/>
                  </a:cubicBezTo>
                  <a:cubicBezTo>
                    <a:pt x="3493171" y="97580"/>
                    <a:pt x="3491902" y="66089"/>
                    <a:pt x="3489361" y="35724"/>
                  </a:cubicBezTo>
                  <a:cubicBezTo>
                    <a:pt x="3489361" y="26726"/>
                    <a:pt x="3488091" y="17729"/>
                    <a:pt x="3486821" y="6350"/>
                  </a:cubicBezTo>
                  <a:cubicBezTo>
                    <a:pt x="3476661" y="3810"/>
                    <a:pt x="3467771" y="2540"/>
                    <a:pt x="3457611" y="1270"/>
                  </a:cubicBezTo>
                  <a:cubicBezTo>
                    <a:pt x="3449991" y="0"/>
                    <a:pt x="3442371" y="1270"/>
                    <a:pt x="3436021" y="1270"/>
                  </a:cubicBezTo>
                  <a:lnTo>
                    <a:pt x="10296" y="6350"/>
                  </a:lnTo>
                  <a:lnTo>
                    <a:pt x="2540" y="148316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6" name="Google Shape;1486;p25"/>
            <p:cNvSpPr/>
            <p:nvPr/>
          </p:nvSpPr>
          <p:spPr>
            <a:xfrm>
              <a:off x="11430" y="16510"/>
              <a:ext cx="3496981" cy="1503480"/>
            </a:xfrm>
            <a:custGeom>
              <a:rect b="b" l="l" r="r" t="t"/>
              <a:pathLst>
                <a:path extrusionOk="0" h="1503480" w="3496981">
                  <a:moveTo>
                    <a:pt x="3496981" y="1503480"/>
                  </a:moveTo>
                  <a:lnTo>
                    <a:pt x="0" y="1495860"/>
                  </a:lnTo>
                  <a:lnTo>
                    <a:pt x="0" y="533770"/>
                  </a:lnTo>
                  <a:lnTo>
                    <a:pt x="7620" y="20320"/>
                  </a:lnTo>
                  <a:lnTo>
                    <a:pt x="1751301" y="0"/>
                  </a:lnTo>
                  <a:lnTo>
                    <a:pt x="3475392" y="889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7" name="Google Shape;1487;p25"/>
            <p:cNvSpPr/>
            <p:nvPr/>
          </p:nvSpPr>
          <p:spPr>
            <a:xfrm>
              <a:off x="-3810" y="0"/>
              <a:ext cx="3526192" cy="1530150"/>
            </a:xfrm>
            <a:custGeom>
              <a:rect b="b" l="l" r="r" t="t"/>
              <a:pathLst>
                <a:path extrusionOk="0" h="1530150" w="3526192">
                  <a:moveTo>
                    <a:pt x="3491901" y="21590"/>
                  </a:moveTo>
                  <a:cubicBezTo>
                    <a:pt x="3493171" y="34290"/>
                    <a:pt x="3493171" y="44450"/>
                    <a:pt x="3494442" y="54306"/>
                  </a:cubicBezTo>
                  <a:cubicBezTo>
                    <a:pt x="3496981" y="84672"/>
                    <a:pt x="3498251" y="116163"/>
                    <a:pt x="3500792" y="146528"/>
                  </a:cubicBezTo>
                  <a:cubicBezTo>
                    <a:pt x="3500792" y="190390"/>
                    <a:pt x="3513492" y="1055250"/>
                    <a:pt x="3519842" y="1099112"/>
                  </a:cubicBezTo>
                  <a:cubicBezTo>
                    <a:pt x="3526192" y="1165466"/>
                    <a:pt x="3522381" y="1232946"/>
                    <a:pt x="3522381" y="1299300"/>
                  </a:cubicBezTo>
                  <a:cubicBezTo>
                    <a:pt x="3522381" y="1357782"/>
                    <a:pt x="3523651" y="1411766"/>
                    <a:pt x="3524921" y="1469190"/>
                  </a:cubicBezTo>
                  <a:lnTo>
                    <a:pt x="3524921" y="1528880"/>
                  </a:lnTo>
                  <a:cubicBezTo>
                    <a:pt x="3502062" y="1528880"/>
                    <a:pt x="3481742" y="1530150"/>
                    <a:pt x="3461421" y="1528880"/>
                  </a:cubicBezTo>
                  <a:cubicBezTo>
                    <a:pt x="3288589" y="1523800"/>
                    <a:pt x="3109843" y="1530150"/>
                    <a:pt x="2933806" y="1525070"/>
                  </a:cubicBezTo>
                  <a:cubicBezTo>
                    <a:pt x="2828183" y="1521260"/>
                    <a:pt x="2725269" y="1523800"/>
                    <a:pt x="2619646" y="1521260"/>
                  </a:cubicBezTo>
                  <a:lnTo>
                    <a:pt x="2473400" y="1517450"/>
                  </a:lnTo>
                  <a:cubicBezTo>
                    <a:pt x="2443609" y="1517450"/>
                    <a:pt x="2416526" y="1518720"/>
                    <a:pt x="2386735" y="1518720"/>
                  </a:cubicBezTo>
                  <a:cubicBezTo>
                    <a:pt x="2310903" y="1517450"/>
                    <a:pt x="2102367" y="1518720"/>
                    <a:pt x="2026535" y="1517450"/>
                  </a:cubicBezTo>
                  <a:cubicBezTo>
                    <a:pt x="1972370" y="1516180"/>
                    <a:pt x="889061" y="1525070"/>
                    <a:pt x="834896" y="1523800"/>
                  </a:cubicBezTo>
                  <a:cubicBezTo>
                    <a:pt x="821355" y="1523800"/>
                    <a:pt x="805105" y="1525070"/>
                    <a:pt x="791564" y="1525070"/>
                  </a:cubicBezTo>
                  <a:cubicBezTo>
                    <a:pt x="759064" y="1525070"/>
                    <a:pt x="729273" y="1526340"/>
                    <a:pt x="696774" y="1526340"/>
                  </a:cubicBezTo>
                  <a:cubicBezTo>
                    <a:pt x="615526" y="1526340"/>
                    <a:pt x="536986" y="1525070"/>
                    <a:pt x="455738" y="1523800"/>
                  </a:cubicBezTo>
                  <a:cubicBezTo>
                    <a:pt x="406989" y="1522530"/>
                    <a:pt x="358240" y="1521260"/>
                    <a:pt x="312200" y="1519990"/>
                  </a:cubicBezTo>
                  <a:cubicBezTo>
                    <a:pt x="225535" y="1518720"/>
                    <a:pt x="138870" y="1517450"/>
                    <a:pt x="49498" y="1517450"/>
                  </a:cubicBezTo>
                  <a:cubicBezTo>
                    <a:pt x="38100" y="1517450"/>
                    <a:pt x="29210" y="1517450"/>
                    <a:pt x="19050" y="1516180"/>
                  </a:cubicBezTo>
                  <a:cubicBezTo>
                    <a:pt x="10160" y="1514910"/>
                    <a:pt x="5080" y="1508560"/>
                    <a:pt x="7620" y="1499670"/>
                  </a:cubicBezTo>
                  <a:cubicBezTo>
                    <a:pt x="16510" y="1467999"/>
                    <a:pt x="12700" y="1439882"/>
                    <a:pt x="11430" y="1410641"/>
                  </a:cubicBezTo>
                  <a:cubicBezTo>
                    <a:pt x="10160" y="1351035"/>
                    <a:pt x="6350" y="1292552"/>
                    <a:pt x="7620" y="1232946"/>
                  </a:cubicBezTo>
                  <a:cubicBezTo>
                    <a:pt x="5080" y="1158718"/>
                    <a:pt x="0" y="239875"/>
                    <a:pt x="7620" y="164523"/>
                  </a:cubicBezTo>
                  <a:cubicBezTo>
                    <a:pt x="8890" y="149902"/>
                    <a:pt x="7620" y="134157"/>
                    <a:pt x="8890" y="119536"/>
                  </a:cubicBezTo>
                  <a:cubicBezTo>
                    <a:pt x="10160" y="95919"/>
                    <a:pt x="12700" y="70052"/>
                    <a:pt x="13970" y="44450"/>
                  </a:cubicBezTo>
                  <a:cubicBezTo>
                    <a:pt x="13970" y="41910"/>
                    <a:pt x="15240" y="39370"/>
                    <a:pt x="16510" y="38100"/>
                  </a:cubicBezTo>
                  <a:cubicBezTo>
                    <a:pt x="38100" y="35560"/>
                    <a:pt x="71164" y="30480"/>
                    <a:pt x="114496" y="29210"/>
                  </a:cubicBezTo>
                  <a:cubicBezTo>
                    <a:pt x="187619" y="25400"/>
                    <a:pt x="260743" y="22860"/>
                    <a:pt x="336574" y="20320"/>
                  </a:cubicBezTo>
                  <a:cubicBezTo>
                    <a:pt x="388031" y="17780"/>
                    <a:pt x="439488" y="16510"/>
                    <a:pt x="488237" y="13970"/>
                  </a:cubicBezTo>
                  <a:cubicBezTo>
                    <a:pt x="536986" y="11430"/>
                    <a:pt x="588443" y="8890"/>
                    <a:pt x="637192" y="8890"/>
                  </a:cubicBezTo>
                  <a:cubicBezTo>
                    <a:pt x="691358" y="7620"/>
                    <a:pt x="745523" y="10160"/>
                    <a:pt x="799689" y="8890"/>
                  </a:cubicBezTo>
                  <a:cubicBezTo>
                    <a:pt x="867395" y="8890"/>
                    <a:pt x="2094242" y="6350"/>
                    <a:pt x="2161949" y="5080"/>
                  </a:cubicBezTo>
                  <a:cubicBezTo>
                    <a:pt x="2226947" y="3810"/>
                    <a:pt x="2291946" y="2540"/>
                    <a:pt x="2359652" y="2540"/>
                  </a:cubicBezTo>
                  <a:cubicBezTo>
                    <a:pt x="2470692" y="1270"/>
                    <a:pt x="2579022" y="0"/>
                    <a:pt x="2690061" y="0"/>
                  </a:cubicBezTo>
                  <a:cubicBezTo>
                    <a:pt x="2736102" y="0"/>
                    <a:pt x="2784851" y="2540"/>
                    <a:pt x="2830891" y="2540"/>
                  </a:cubicBezTo>
                  <a:cubicBezTo>
                    <a:pt x="2958180" y="3810"/>
                    <a:pt x="3088177" y="5080"/>
                    <a:pt x="3215466" y="7620"/>
                  </a:cubicBezTo>
                  <a:cubicBezTo>
                    <a:pt x="3283173" y="8890"/>
                    <a:pt x="3350879" y="12700"/>
                    <a:pt x="3418586" y="16510"/>
                  </a:cubicBezTo>
                  <a:lnTo>
                    <a:pt x="3461421" y="16510"/>
                  </a:lnTo>
                  <a:cubicBezTo>
                    <a:pt x="3472851" y="17780"/>
                    <a:pt x="3481742" y="20320"/>
                    <a:pt x="3491901" y="21590"/>
                  </a:cubicBezTo>
                  <a:close/>
                  <a:moveTo>
                    <a:pt x="3502062" y="1512370"/>
                  </a:moveTo>
                  <a:cubicBezTo>
                    <a:pt x="3503331" y="1495860"/>
                    <a:pt x="3504601" y="1483160"/>
                    <a:pt x="3504601" y="1470460"/>
                  </a:cubicBezTo>
                  <a:cubicBezTo>
                    <a:pt x="3503331" y="1406143"/>
                    <a:pt x="3502062" y="1346536"/>
                    <a:pt x="3502062" y="1282431"/>
                  </a:cubicBezTo>
                  <a:cubicBezTo>
                    <a:pt x="3502062" y="1253189"/>
                    <a:pt x="3504601" y="1223949"/>
                    <a:pt x="3503331" y="1194708"/>
                  </a:cubicBezTo>
                  <a:cubicBezTo>
                    <a:pt x="3503331" y="1167716"/>
                    <a:pt x="3502062" y="1139599"/>
                    <a:pt x="3500792" y="1112608"/>
                  </a:cubicBezTo>
                  <a:cubicBezTo>
                    <a:pt x="3495712" y="1070995"/>
                    <a:pt x="3484281" y="209509"/>
                    <a:pt x="3484281" y="167897"/>
                  </a:cubicBezTo>
                  <a:cubicBezTo>
                    <a:pt x="3481742" y="133032"/>
                    <a:pt x="3479201" y="97043"/>
                    <a:pt x="3476662" y="62179"/>
                  </a:cubicBezTo>
                  <a:cubicBezTo>
                    <a:pt x="3475392" y="44450"/>
                    <a:pt x="3474121" y="43180"/>
                    <a:pt x="3456502" y="41910"/>
                  </a:cubicBezTo>
                  <a:cubicBezTo>
                    <a:pt x="3448377" y="41910"/>
                    <a:pt x="3442961" y="41910"/>
                    <a:pt x="3434836" y="40640"/>
                  </a:cubicBezTo>
                  <a:cubicBezTo>
                    <a:pt x="3367129" y="36830"/>
                    <a:pt x="3296714" y="31750"/>
                    <a:pt x="3229007" y="30480"/>
                  </a:cubicBezTo>
                  <a:cubicBezTo>
                    <a:pt x="3063803" y="26670"/>
                    <a:pt x="2895890" y="25400"/>
                    <a:pt x="2730685" y="22860"/>
                  </a:cubicBezTo>
                  <a:lnTo>
                    <a:pt x="2535690" y="22860"/>
                  </a:lnTo>
                  <a:cubicBezTo>
                    <a:pt x="2449025" y="22860"/>
                    <a:pt x="2362361" y="22860"/>
                    <a:pt x="2278404" y="24130"/>
                  </a:cubicBezTo>
                  <a:cubicBezTo>
                    <a:pt x="2205281" y="25400"/>
                    <a:pt x="973018" y="29210"/>
                    <a:pt x="899894" y="29210"/>
                  </a:cubicBezTo>
                  <a:cubicBezTo>
                    <a:pt x="780731" y="29210"/>
                    <a:pt x="661567" y="26670"/>
                    <a:pt x="542403" y="33020"/>
                  </a:cubicBezTo>
                  <a:cubicBezTo>
                    <a:pt x="480113" y="36830"/>
                    <a:pt x="420531" y="36830"/>
                    <a:pt x="360949" y="38100"/>
                  </a:cubicBezTo>
                  <a:cubicBezTo>
                    <a:pt x="258034" y="41910"/>
                    <a:pt x="155120" y="45720"/>
                    <a:pt x="52206" y="50800"/>
                  </a:cubicBezTo>
                  <a:cubicBezTo>
                    <a:pt x="36830" y="50800"/>
                    <a:pt x="34290" y="53182"/>
                    <a:pt x="33020" y="66678"/>
                  </a:cubicBezTo>
                  <a:cubicBezTo>
                    <a:pt x="31750" y="86922"/>
                    <a:pt x="31750" y="107165"/>
                    <a:pt x="30480" y="127409"/>
                  </a:cubicBezTo>
                  <a:cubicBezTo>
                    <a:pt x="29210" y="161149"/>
                    <a:pt x="26670" y="193764"/>
                    <a:pt x="25400" y="227504"/>
                  </a:cubicBezTo>
                  <a:cubicBezTo>
                    <a:pt x="20320" y="263492"/>
                    <a:pt x="26670" y="1142973"/>
                    <a:pt x="29210" y="1178962"/>
                  </a:cubicBezTo>
                  <a:cubicBezTo>
                    <a:pt x="29210" y="1217201"/>
                    <a:pt x="29210" y="1256564"/>
                    <a:pt x="30480" y="1294802"/>
                  </a:cubicBezTo>
                  <a:cubicBezTo>
                    <a:pt x="30480" y="1322918"/>
                    <a:pt x="33020" y="1351035"/>
                    <a:pt x="33020" y="1379151"/>
                  </a:cubicBezTo>
                  <a:cubicBezTo>
                    <a:pt x="33020" y="1409517"/>
                    <a:pt x="33020" y="1439882"/>
                    <a:pt x="31750" y="1470460"/>
                  </a:cubicBezTo>
                  <a:lnTo>
                    <a:pt x="31750" y="1480620"/>
                  </a:lnTo>
                  <a:cubicBezTo>
                    <a:pt x="31750" y="1490780"/>
                    <a:pt x="35560" y="1494590"/>
                    <a:pt x="44450" y="1494590"/>
                  </a:cubicBezTo>
                  <a:cubicBezTo>
                    <a:pt x="76580" y="1494590"/>
                    <a:pt x="114496" y="1495860"/>
                    <a:pt x="149704" y="1495860"/>
                  </a:cubicBezTo>
                  <a:cubicBezTo>
                    <a:pt x="201161" y="1495860"/>
                    <a:pt x="255326" y="1493320"/>
                    <a:pt x="306783" y="1495860"/>
                  </a:cubicBezTo>
                  <a:cubicBezTo>
                    <a:pt x="390740" y="1499670"/>
                    <a:pt x="474696" y="1502210"/>
                    <a:pt x="558652" y="1500940"/>
                  </a:cubicBezTo>
                  <a:cubicBezTo>
                    <a:pt x="612818" y="1499670"/>
                    <a:pt x="664275" y="1502210"/>
                    <a:pt x="718440" y="1502210"/>
                  </a:cubicBezTo>
                  <a:cubicBezTo>
                    <a:pt x="796980" y="1502210"/>
                    <a:pt x="875520" y="1500940"/>
                    <a:pt x="954060" y="1502210"/>
                  </a:cubicBezTo>
                  <a:cubicBezTo>
                    <a:pt x="1070516" y="1503480"/>
                    <a:pt x="2348819" y="1493320"/>
                    <a:pt x="2467983" y="1495860"/>
                  </a:cubicBezTo>
                  <a:cubicBezTo>
                    <a:pt x="2519441" y="1497130"/>
                    <a:pt x="2570897" y="1498400"/>
                    <a:pt x="2619646" y="1498400"/>
                  </a:cubicBezTo>
                  <a:cubicBezTo>
                    <a:pt x="2709019" y="1500940"/>
                    <a:pt x="2795684" y="1497130"/>
                    <a:pt x="2885057" y="1500940"/>
                  </a:cubicBezTo>
                  <a:cubicBezTo>
                    <a:pt x="2958180" y="1503480"/>
                    <a:pt x="3031303" y="1503480"/>
                    <a:pt x="3104427" y="1506020"/>
                  </a:cubicBezTo>
                  <a:cubicBezTo>
                    <a:pt x="3212758" y="1509830"/>
                    <a:pt x="3321089" y="1512370"/>
                    <a:pt x="3429420" y="1513640"/>
                  </a:cubicBezTo>
                  <a:cubicBezTo>
                    <a:pt x="3463962" y="1513640"/>
                    <a:pt x="3481742" y="1512370"/>
                    <a:pt x="3502062" y="1512370"/>
                  </a:cubicBezTo>
                  <a:close/>
                </a:path>
              </a:pathLst>
            </a:custGeom>
            <a:solidFill>
              <a:srgbClr val="282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88" name="Google Shape;1488;p25"/>
          <p:cNvSpPr txBox="1"/>
          <p:nvPr/>
        </p:nvSpPr>
        <p:spPr>
          <a:xfrm>
            <a:off x="8945954" y="2498165"/>
            <a:ext cx="2951577" cy="1369606"/>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s-CO" sz="1100" u="none" cap="none" strike="noStrike">
                <a:solidFill>
                  <a:srgbClr val="2A2B39"/>
                </a:solidFill>
                <a:latin typeface="Arial"/>
                <a:ea typeface="Arial"/>
                <a:cs typeface="Arial"/>
                <a:sym typeface="Arial"/>
              </a:rPr>
              <a:t>Oportunidades de aumento de capacidad identificadas en el seguimiento y evaluación del desempeño de los procesos, por auditoría o por la revisión por la dirección al Sistema Integrado de Gestión.</a:t>
            </a:r>
            <a:endParaRPr/>
          </a:p>
          <a:p>
            <a:pPr indent="0" lvl="0" marL="0" marR="0" rtl="0" algn="just">
              <a:lnSpc>
                <a:spcPct val="100000"/>
              </a:lnSpc>
              <a:spcBef>
                <a:spcPts val="0"/>
              </a:spcBef>
              <a:spcAft>
                <a:spcPts val="0"/>
              </a:spcAft>
              <a:buNone/>
            </a:pPr>
            <a:r>
              <a:rPr b="0" i="0" lang="es-CO" sz="1100" u="none" cap="none" strike="noStrike">
                <a:solidFill>
                  <a:srgbClr val="2A2B39"/>
                </a:solidFill>
                <a:latin typeface="Arial"/>
                <a:ea typeface="Arial"/>
                <a:cs typeface="Arial"/>
                <a:sym typeface="Arial"/>
              </a:rPr>
              <a:t>Propuestas de innovación para generar mayor valor agregado en los procesos y hacer mejor uso de los recursos humanos y tecnológicos</a:t>
            </a:r>
            <a:r>
              <a:rPr b="0" i="0" lang="es-CO" sz="1200" u="none" cap="none" strike="noStrike">
                <a:solidFill>
                  <a:srgbClr val="2A2B39"/>
                </a:solidFill>
                <a:latin typeface="Arial"/>
                <a:ea typeface="Arial"/>
                <a:cs typeface="Arial"/>
                <a:sym typeface="Arial"/>
              </a:rPr>
              <a:t>.	</a:t>
            </a:r>
            <a:endParaRPr/>
          </a:p>
        </p:txBody>
      </p:sp>
      <p:grpSp>
        <p:nvGrpSpPr>
          <p:cNvPr id="1489" name="Google Shape;1489;p25"/>
          <p:cNvGrpSpPr/>
          <p:nvPr/>
        </p:nvGrpSpPr>
        <p:grpSpPr>
          <a:xfrm>
            <a:off x="8833412" y="4048263"/>
            <a:ext cx="3235887" cy="1292662"/>
            <a:chOff x="-3810" y="0"/>
            <a:chExt cx="3563021" cy="1558090"/>
          </a:xfrm>
        </p:grpSpPr>
        <p:sp>
          <p:nvSpPr>
            <p:cNvPr id="1490" name="Google Shape;1490;p25"/>
            <p:cNvSpPr/>
            <p:nvPr/>
          </p:nvSpPr>
          <p:spPr>
            <a:xfrm>
              <a:off x="38100" y="44450"/>
              <a:ext cx="3521111" cy="1513640"/>
            </a:xfrm>
            <a:custGeom>
              <a:rect b="b" l="l" r="r" t="t"/>
              <a:pathLst>
                <a:path extrusionOk="0" h="1513640" w="3521111">
                  <a:moveTo>
                    <a:pt x="2540" y="1483160"/>
                  </a:moveTo>
                  <a:cubicBezTo>
                    <a:pt x="0" y="1492050"/>
                    <a:pt x="5080" y="1498400"/>
                    <a:pt x="23837" y="1499670"/>
                  </a:cubicBezTo>
                  <a:cubicBezTo>
                    <a:pt x="45503" y="1500940"/>
                    <a:pt x="64461" y="1500940"/>
                    <a:pt x="86127" y="1500940"/>
                  </a:cubicBezTo>
                  <a:cubicBezTo>
                    <a:pt x="172792" y="1502210"/>
                    <a:pt x="259457" y="1502210"/>
                    <a:pt x="348830" y="1503480"/>
                  </a:cubicBezTo>
                  <a:cubicBezTo>
                    <a:pt x="397578" y="1504750"/>
                    <a:pt x="446327" y="1506020"/>
                    <a:pt x="492368" y="1507290"/>
                  </a:cubicBezTo>
                  <a:cubicBezTo>
                    <a:pt x="573616" y="1508560"/>
                    <a:pt x="652156" y="1508560"/>
                    <a:pt x="733404" y="1509830"/>
                  </a:cubicBezTo>
                  <a:cubicBezTo>
                    <a:pt x="765903" y="1509830"/>
                    <a:pt x="795694" y="1509830"/>
                    <a:pt x="828194" y="1508560"/>
                  </a:cubicBezTo>
                  <a:cubicBezTo>
                    <a:pt x="841735" y="1508560"/>
                    <a:pt x="857985" y="1507290"/>
                    <a:pt x="871526" y="1507290"/>
                  </a:cubicBezTo>
                  <a:cubicBezTo>
                    <a:pt x="925691" y="1508560"/>
                    <a:pt x="2009000" y="1499670"/>
                    <a:pt x="2063165" y="1500940"/>
                  </a:cubicBezTo>
                  <a:cubicBezTo>
                    <a:pt x="2138996" y="1502210"/>
                    <a:pt x="2347533" y="1502210"/>
                    <a:pt x="2423365" y="1502210"/>
                  </a:cubicBezTo>
                  <a:cubicBezTo>
                    <a:pt x="2453156" y="1502210"/>
                    <a:pt x="2480239" y="1500940"/>
                    <a:pt x="2510030" y="1500940"/>
                  </a:cubicBezTo>
                  <a:lnTo>
                    <a:pt x="2656276" y="1504750"/>
                  </a:lnTo>
                  <a:cubicBezTo>
                    <a:pt x="2761899" y="1507290"/>
                    <a:pt x="2864813" y="1504750"/>
                    <a:pt x="2970436" y="1508560"/>
                  </a:cubicBezTo>
                  <a:cubicBezTo>
                    <a:pt x="3146473" y="1513640"/>
                    <a:pt x="3325219" y="1507290"/>
                    <a:pt x="3456341" y="1512370"/>
                  </a:cubicBezTo>
                  <a:cubicBezTo>
                    <a:pt x="3476661" y="1513640"/>
                    <a:pt x="3496982" y="1512370"/>
                    <a:pt x="3519841" y="1512370"/>
                  </a:cubicBezTo>
                  <a:lnTo>
                    <a:pt x="3519841" y="1452680"/>
                  </a:lnTo>
                  <a:cubicBezTo>
                    <a:pt x="3518571" y="1392058"/>
                    <a:pt x="3517302" y="1338075"/>
                    <a:pt x="3517302" y="1280717"/>
                  </a:cubicBezTo>
                  <a:cubicBezTo>
                    <a:pt x="3517302" y="1214363"/>
                    <a:pt x="3521111" y="1146883"/>
                    <a:pt x="3514761" y="1080529"/>
                  </a:cubicBezTo>
                  <a:cubicBezTo>
                    <a:pt x="3507141" y="1036667"/>
                    <a:pt x="3495711" y="171807"/>
                    <a:pt x="3495711" y="127945"/>
                  </a:cubicBezTo>
                  <a:cubicBezTo>
                    <a:pt x="3493171" y="97580"/>
                    <a:pt x="3491902" y="66089"/>
                    <a:pt x="3489361" y="35724"/>
                  </a:cubicBezTo>
                  <a:cubicBezTo>
                    <a:pt x="3489361" y="26726"/>
                    <a:pt x="3488091" y="17729"/>
                    <a:pt x="3486821" y="6350"/>
                  </a:cubicBezTo>
                  <a:cubicBezTo>
                    <a:pt x="3476661" y="3810"/>
                    <a:pt x="3467771" y="2540"/>
                    <a:pt x="3457611" y="1270"/>
                  </a:cubicBezTo>
                  <a:cubicBezTo>
                    <a:pt x="3449991" y="0"/>
                    <a:pt x="3442371" y="1270"/>
                    <a:pt x="3436021" y="1270"/>
                  </a:cubicBezTo>
                  <a:lnTo>
                    <a:pt x="10296" y="6350"/>
                  </a:lnTo>
                  <a:lnTo>
                    <a:pt x="2540" y="148316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1" name="Google Shape;1491;p25"/>
            <p:cNvSpPr/>
            <p:nvPr/>
          </p:nvSpPr>
          <p:spPr>
            <a:xfrm>
              <a:off x="11430" y="16510"/>
              <a:ext cx="3496981" cy="1503480"/>
            </a:xfrm>
            <a:custGeom>
              <a:rect b="b" l="l" r="r" t="t"/>
              <a:pathLst>
                <a:path extrusionOk="0" h="1503480" w="3496981">
                  <a:moveTo>
                    <a:pt x="3496981" y="1503480"/>
                  </a:moveTo>
                  <a:lnTo>
                    <a:pt x="0" y="1495860"/>
                  </a:lnTo>
                  <a:lnTo>
                    <a:pt x="0" y="533770"/>
                  </a:lnTo>
                  <a:lnTo>
                    <a:pt x="7620" y="20320"/>
                  </a:lnTo>
                  <a:lnTo>
                    <a:pt x="1751301" y="0"/>
                  </a:lnTo>
                  <a:lnTo>
                    <a:pt x="3475392" y="889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2" name="Google Shape;1492;p25"/>
            <p:cNvSpPr/>
            <p:nvPr/>
          </p:nvSpPr>
          <p:spPr>
            <a:xfrm>
              <a:off x="-3810" y="0"/>
              <a:ext cx="3526192" cy="1530150"/>
            </a:xfrm>
            <a:custGeom>
              <a:rect b="b" l="l" r="r" t="t"/>
              <a:pathLst>
                <a:path extrusionOk="0" h="1530150" w="3526192">
                  <a:moveTo>
                    <a:pt x="3491901" y="21590"/>
                  </a:moveTo>
                  <a:cubicBezTo>
                    <a:pt x="3493171" y="34290"/>
                    <a:pt x="3493171" y="44450"/>
                    <a:pt x="3494442" y="54306"/>
                  </a:cubicBezTo>
                  <a:cubicBezTo>
                    <a:pt x="3496981" y="84672"/>
                    <a:pt x="3498251" y="116163"/>
                    <a:pt x="3500792" y="146528"/>
                  </a:cubicBezTo>
                  <a:cubicBezTo>
                    <a:pt x="3500792" y="190390"/>
                    <a:pt x="3513492" y="1055250"/>
                    <a:pt x="3519842" y="1099112"/>
                  </a:cubicBezTo>
                  <a:cubicBezTo>
                    <a:pt x="3526192" y="1165466"/>
                    <a:pt x="3522381" y="1232946"/>
                    <a:pt x="3522381" y="1299300"/>
                  </a:cubicBezTo>
                  <a:cubicBezTo>
                    <a:pt x="3522381" y="1357782"/>
                    <a:pt x="3523651" y="1411766"/>
                    <a:pt x="3524921" y="1469190"/>
                  </a:cubicBezTo>
                  <a:lnTo>
                    <a:pt x="3524921" y="1528880"/>
                  </a:lnTo>
                  <a:cubicBezTo>
                    <a:pt x="3502062" y="1528880"/>
                    <a:pt x="3481742" y="1530150"/>
                    <a:pt x="3461421" y="1528880"/>
                  </a:cubicBezTo>
                  <a:cubicBezTo>
                    <a:pt x="3288589" y="1523800"/>
                    <a:pt x="3109843" y="1530150"/>
                    <a:pt x="2933806" y="1525070"/>
                  </a:cubicBezTo>
                  <a:cubicBezTo>
                    <a:pt x="2828183" y="1521260"/>
                    <a:pt x="2725269" y="1523800"/>
                    <a:pt x="2619646" y="1521260"/>
                  </a:cubicBezTo>
                  <a:lnTo>
                    <a:pt x="2473400" y="1517450"/>
                  </a:lnTo>
                  <a:cubicBezTo>
                    <a:pt x="2443609" y="1517450"/>
                    <a:pt x="2416526" y="1518720"/>
                    <a:pt x="2386735" y="1518720"/>
                  </a:cubicBezTo>
                  <a:cubicBezTo>
                    <a:pt x="2310903" y="1517450"/>
                    <a:pt x="2102367" y="1518720"/>
                    <a:pt x="2026535" y="1517450"/>
                  </a:cubicBezTo>
                  <a:cubicBezTo>
                    <a:pt x="1972370" y="1516180"/>
                    <a:pt x="889061" y="1525070"/>
                    <a:pt x="834896" y="1523800"/>
                  </a:cubicBezTo>
                  <a:cubicBezTo>
                    <a:pt x="821355" y="1523800"/>
                    <a:pt x="805105" y="1525070"/>
                    <a:pt x="791564" y="1525070"/>
                  </a:cubicBezTo>
                  <a:cubicBezTo>
                    <a:pt x="759064" y="1525070"/>
                    <a:pt x="729273" y="1526340"/>
                    <a:pt x="696774" y="1526340"/>
                  </a:cubicBezTo>
                  <a:cubicBezTo>
                    <a:pt x="615526" y="1526340"/>
                    <a:pt x="536986" y="1525070"/>
                    <a:pt x="455738" y="1523800"/>
                  </a:cubicBezTo>
                  <a:cubicBezTo>
                    <a:pt x="406989" y="1522530"/>
                    <a:pt x="358240" y="1521260"/>
                    <a:pt x="312200" y="1519990"/>
                  </a:cubicBezTo>
                  <a:cubicBezTo>
                    <a:pt x="225535" y="1518720"/>
                    <a:pt x="138870" y="1517450"/>
                    <a:pt x="49498" y="1517450"/>
                  </a:cubicBezTo>
                  <a:cubicBezTo>
                    <a:pt x="38100" y="1517450"/>
                    <a:pt x="29210" y="1517450"/>
                    <a:pt x="19050" y="1516180"/>
                  </a:cubicBezTo>
                  <a:cubicBezTo>
                    <a:pt x="10160" y="1514910"/>
                    <a:pt x="5080" y="1508560"/>
                    <a:pt x="7620" y="1499670"/>
                  </a:cubicBezTo>
                  <a:cubicBezTo>
                    <a:pt x="16510" y="1467999"/>
                    <a:pt x="12700" y="1439882"/>
                    <a:pt x="11430" y="1410641"/>
                  </a:cubicBezTo>
                  <a:cubicBezTo>
                    <a:pt x="10160" y="1351035"/>
                    <a:pt x="6350" y="1292552"/>
                    <a:pt x="7620" y="1232946"/>
                  </a:cubicBezTo>
                  <a:cubicBezTo>
                    <a:pt x="5080" y="1158718"/>
                    <a:pt x="0" y="239875"/>
                    <a:pt x="7620" y="164523"/>
                  </a:cubicBezTo>
                  <a:cubicBezTo>
                    <a:pt x="8890" y="149902"/>
                    <a:pt x="7620" y="134157"/>
                    <a:pt x="8890" y="119536"/>
                  </a:cubicBezTo>
                  <a:cubicBezTo>
                    <a:pt x="10160" y="95919"/>
                    <a:pt x="12700" y="70052"/>
                    <a:pt x="13970" y="44450"/>
                  </a:cubicBezTo>
                  <a:cubicBezTo>
                    <a:pt x="13970" y="41910"/>
                    <a:pt x="15240" y="39370"/>
                    <a:pt x="16510" y="38100"/>
                  </a:cubicBezTo>
                  <a:cubicBezTo>
                    <a:pt x="38100" y="35560"/>
                    <a:pt x="71164" y="30480"/>
                    <a:pt x="114496" y="29210"/>
                  </a:cubicBezTo>
                  <a:cubicBezTo>
                    <a:pt x="187619" y="25400"/>
                    <a:pt x="260743" y="22860"/>
                    <a:pt x="336574" y="20320"/>
                  </a:cubicBezTo>
                  <a:cubicBezTo>
                    <a:pt x="388031" y="17780"/>
                    <a:pt x="439488" y="16510"/>
                    <a:pt x="488237" y="13970"/>
                  </a:cubicBezTo>
                  <a:cubicBezTo>
                    <a:pt x="536986" y="11430"/>
                    <a:pt x="588443" y="8890"/>
                    <a:pt x="637192" y="8890"/>
                  </a:cubicBezTo>
                  <a:cubicBezTo>
                    <a:pt x="691358" y="7620"/>
                    <a:pt x="745523" y="10160"/>
                    <a:pt x="799689" y="8890"/>
                  </a:cubicBezTo>
                  <a:cubicBezTo>
                    <a:pt x="867395" y="8890"/>
                    <a:pt x="2094242" y="6350"/>
                    <a:pt x="2161949" y="5080"/>
                  </a:cubicBezTo>
                  <a:cubicBezTo>
                    <a:pt x="2226947" y="3810"/>
                    <a:pt x="2291946" y="2540"/>
                    <a:pt x="2359652" y="2540"/>
                  </a:cubicBezTo>
                  <a:cubicBezTo>
                    <a:pt x="2470692" y="1270"/>
                    <a:pt x="2579022" y="0"/>
                    <a:pt x="2690061" y="0"/>
                  </a:cubicBezTo>
                  <a:cubicBezTo>
                    <a:pt x="2736102" y="0"/>
                    <a:pt x="2784851" y="2540"/>
                    <a:pt x="2830891" y="2540"/>
                  </a:cubicBezTo>
                  <a:cubicBezTo>
                    <a:pt x="2958180" y="3810"/>
                    <a:pt x="3088177" y="5080"/>
                    <a:pt x="3215466" y="7620"/>
                  </a:cubicBezTo>
                  <a:cubicBezTo>
                    <a:pt x="3283173" y="8890"/>
                    <a:pt x="3350879" y="12700"/>
                    <a:pt x="3418586" y="16510"/>
                  </a:cubicBezTo>
                  <a:lnTo>
                    <a:pt x="3461421" y="16510"/>
                  </a:lnTo>
                  <a:cubicBezTo>
                    <a:pt x="3472851" y="17780"/>
                    <a:pt x="3481742" y="20320"/>
                    <a:pt x="3491901" y="21590"/>
                  </a:cubicBezTo>
                  <a:close/>
                  <a:moveTo>
                    <a:pt x="3502062" y="1512370"/>
                  </a:moveTo>
                  <a:cubicBezTo>
                    <a:pt x="3503331" y="1495860"/>
                    <a:pt x="3504601" y="1483160"/>
                    <a:pt x="3504601" y="1470460"/>
                  </a:cubicBezTo>
                  <a:cubicBezTo>
                    <a:pt x="3503331" y="1406143"/>
                    <a:pt x="3502062" y="1346536"/>
                    <a:pt x="3502062" y="1282431"/>
                  </a:cubicBezTo>
                  <a:cubicBezTo>
                    <a:pt x="3502062" y="1253189"/>
                    <a:pt x="3504601" y="1223949"/>
                    <a:pt x="3503331" y="1194708"/>
                  </a:cubicBezTo>
                  <a:cubicBezTo>
                    <a:pt x="3503331" y="1167716"/>
                    <a:pt x="3502062" y="1139599"/>
                    <a:pt x="3500792" y="1112608"/>
                  </a:cubicBezTo>
                  <a:cubicBezTo>
                    <a:pt x="3495712" y="1070995"/>
                    <a:pt x="3484281" y="209509"/>
                    <a:pt x="3484281" y="167897"/>
                  </a:cubicBezTo>
                  <a:cubicBezTo>
                    <a:pt x="3481742" y="133032"/>
                    <a:pt x="3479201" y="97043"/>
                    <a:pt x="3476662" y="62179"/>
                  </a:cubicBezTo>
                  <a:cubicBezTo>
                    <a:pt x="3475392" y="44450"/>
                    <a:pt x="3474121" y="43180"/>
                    <a:pt x="3456502" y="41910"/>
                  </a:cubicBezTo>
                  <a:cubicBezTo>
                    <a:pt x="3448377" y="41910"/>
                    <a:pt x="3442961" y="41910"/>
                    <a:pt x="3434836" y="40640"/>
                  </a:cubicBezTo>
                  <a:cubicBezTo>
                    <a:pt x="3367129" y="36830"/>
                    <a:pt x="3296714" y="31750"/>
                    <a:pt x="3229007" y="30480"/>
                  </a:cubicBezTo>
                  <a:cubicBezTo>
                    <a:pt x="3063803" y="26670"/>
                    <a:pt x="2895890" y="25400"/>
                    <a:pt x="2730685" y="22860"/>
                  </a:cubicBezTo>
                  <a:lnTo>
                    <a:pt x="2535690" y="22860"/>
                  </a:lnTo>
                  <a:cubicBezTo>
                    <a:pt x="2449025" y="22860"/>
                    <a:pt x="2362361" y="22860"/>
                    <a:pt x="2278404" y="24130"/>
                  </a:cubicBezTo>
                  <a:cubicBezTo>
                    <a:pt x="2205281" y="25400"/>
                    <a:pt x="973018" y="29210"/>
                    <a:pt x="899894" y="29210"/>
                  </a:cubicBezTo>
                  <a:cubicBezTo>
                    <a:pt x="780731" y="29210"/>
                    <a:pt x="661567" y="26670"/>
                    <a:pt x="542403" y="33020"/>
                  </a:cubicBezTo>
                  <a:cubicBezTo>
                    <a:pt x="480113" y="36830"/>
                    <a:pt x="420531" y="36830"/>
                    <a:pt x="360949" y="38100"/>
                  </a:cubicBezTo>
                  <a:cubicBezTo>
                    <a:pt x="258034" y="41910"/>
                    <a:pt x="155120" y="45720"/>
                    <a:pt x="52206" y="50800"/>
                  </a:cubicBezTo>
                  <a:cubicBezTo>
                    <a:pt x="36830" y="50800"/>
                    <a:pt x="34290" y="53182"/>
                    <a:pt x="33020" y="66678"/>
                  </a:cubicBezTo>
                  <a:cubicBezTo>
                    <a:pt x="31750" y="86922"/>
                    <a:pt x="31750" y="107165"/>
                    <a:pt x="30480" y="127409"/>
                  </a:cubicBezTo>
                  <a:cubicBezTo>
                    <a:pt x="29210" y="161149"/>
                    <a:pt x="26670" y="193764"/>
                    <a:pt x="25400" y="227504"/>
                  </a:cubicBezTo>
                  <a:cubicBezTo>
                    <a:pt x="20320" y="263492"/>
                    <a:pt x="26670" y="1142973"/>
                    <a:pt x="29210" y="1178962"/>
                  </a:cubicBezTo>
                  <a:cubicBezTo>
                    <a:pt x="29210" y="1217201"/>
                    <a:pt x="29210" y="1256564"/>
                    <a:pt x="30480" y="1294802"/>
                  </a:cubicBezTo>
                  <a:cubicBezTo>
                    <a:pt x="30480" y="1322918"/>
                    <a:pt x="33020" y="1351035"/>
                    <a:pt x="33020" y="1379151"/>
                  </a:cubicBezTo>
                  <a:cubicBezTo>
                    <a:pt x="33020" y="1409517"/>
                    <a:pt x="33020" y="1439882"/>
                    <a:pt x="31750" y="1470460"/>
                  </a:cubicBezTo>
                  <a:lnTo>
                    <a:pt x="31750" y="1480620"/>
                  </a:lnTo>
                  <a:cubicBezTo>
                    <a:pt x="31750" y="1490780"/>
                    <a:pt x="35560" y="1494590"/>
                    <a:pt x="44450" y="1494590"/>
                  </a:cubicBezTo>
                  <a:cubicBezTo>
                    <a:pt x="76580" y="1494590"/>
                    <a:pt x="114496" y="1495860"/>
                    <a:pt x="149704" y="1495860"/>
                  </a:cubicBezTo>
                  <a:cubicBezTo>
                    <a:pt x="201161" y="1495860"/>
                    <a:pt x="255326" y="1493320"/>
                    <a:pt x="306783" y="1495860"/>
                  </a:cubicBezTo>
                  <a:cubicBezTo>
                    <a:pt x="390740" y="1499670"/>
                    <a:pt x="474696" y="1502210"/>
                    <a:pt x="558652" y="1500940"/>
                  </a:cubicBezTo>
                  <a:cubicBezTo>
                    <a:pt x="612818" y="1499670"/>
                    <a:pt x="664275" y="1502210"/>
                    <a:pt x="718440" y="1502210"/>
                  </a:cubicBezTo>
                  <a:cubicBezTo>
                    <a:pt x="796980" y="1502210"/>
                    <a:pt x="875520" y="1500940"/>
                    <a:pt x="954060" y="1502210"/>
                  </a:cubicBezTo>
                  <a:cubicBezTo>
                    <a:pt x="1070516" y="1503480"/>
                    <a:pt x="2348819" y="1493320"/>
                    <a:pt x="2467983" y="1495860"/>
                  </a:cubicBezTo>
                  <a:cubicBezTo>
                    <a:pt x="2519441" y="1497130"/>
                    <a:pt x="2570897" y="1498400"/>
                    <a:pt x="2619646" y="1498400"/>
                  </a:cubicBezTo>
                  <a:cubicBezTo>
                    <a:pt x="2709019" y="1500940"/>
                    <a:pt x="2795684" y="1497130"/>
                    <a:pt x="2885057" y="1500940"/>
                  </a:cubicBezTo>
                  <a:cubicBezTo>
                    <a:pt x="2958180" y="1503480"/>
                    <a:pt x="3031303" y="1503480"/>
                    <a:pt x="3104427" y="1506020"/>
                  </a:cubicBezTo>
                  <a:cubicBezTo>
                    <a:pt x="3212758" y="1509830"/>
                    <a:pt x="3321089" y="1512370"/>
                    <a:pt x="3429420" y="1513640"/>
                  </a:cubicBezTo>
                  <a:cubicBezTo>
                    <a:pt x="3463962" y="1513640"/>
                    <a:pt x="3481742" y="1512370"/>
                    <a:pt x="3502062" y="1512370"/>
                  </a:cubicBezTo>
                  <a:close/>
                </a:path>
              </a:pathLst>
            </a:custGeom>
            <a:solidFill>
              <a:srgbClr val="282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93" name="Google Shape;1493;p25"/>
          <p:cNvSpPr txBox="1"/>
          <p:nvPr/>
        </p:nvSpPr>
        <p:spPr>
          <a:xfrm>
            <a:off x="8952934" y="4118676"/>
            <a:ext cx="2963393" cy="1292662"/>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s-CO" sz="1200" u="none" cap="none" strike="noStrike">
                <a:solidFill>
                  <a:srgbClr val="2A2B39"/>
                </a:solidFill>
                <a:latin typeface="Arial"/>
                <a:ea typeface="Arial"/>
                <a:cs typeface="Arial"/>
                <a:sym typeface="Arial"/>
              </a:rPr>
              <a:t>Oportunidades de mejoramiento derivadas del informe de la Encuesta de satisfacción y percepción ciudadana interna y externa, de los análisis de las PQRSD asociadas al proceso y de los resultados de los espacios de diálogo con los grupos de interés (participación ciudadana)	</a:t>
            </a:r>
            <a:endParaRPr/>
          </a:p>
        </p:txBody>
      </p:sp>
      <p:grpSp>
        <p:nvGrpSpPr>
          <p:cNvPr id="1494" name="Google Shape;1494;p25"/>
          <p:cNvGrpSpPr/>
          <p:nvPr/>
        </p:nvGrpSpPr>
        <p:grpSpPr>
          <a:xfrm>
            <a:off x="8874427" y="5393957"/>
            <a:ext cx="3200223" cy="1111775"/>
            <a:chOff x="-3810" y="0"/>
            <a:chExt cx="3563021" cy="1558090"/>
          </a:xfrm>
        </p:grpSpPr>
        <p:sp>
          <p:nvSpPr>
            <p:cNvPr id="1495" name="Google Shape;1495;p25"/>
            <p:cNvSpPr/>
            <p:nvPr/>
          </p:nvSpPr>
          <p:spPr>
            <a:xfrm>
              <a:off x="38100" y="44450"/>
              <a:ext cx="3521111" cy="1513640"/>
            </a:xfrm>
            <a:custGeom>
              <a:rect b="b" l="l" r="r" t="t"/>
              <a:pathLst>
                <a:path extrusionOk="0" h="1513640" w="3521111">
                  <a:moveTo>
                    <a:pt x="2540" y="1483160"/>
                  </a:moveTo>
                  <a:cubicBezTo>
                    <a:pt x="0" y="1492050"/>
                    <a:pt x="5080" y="1498400"/>
                    <a:pt x="23837" y="1499670"/>
                  </a:cubicBezTo>
                  <a:cubicBezTo>
                    <a:pt x="45503" y="1500940"/>
                    <a:pt x="64461" y="1500940"/>
                    <a:pt x="86127" y="1500940"/>
                  </a:cubicBezTo>
                  <a:cubicBezTo>
                    <a:pt x="172792" y="1502210"/>
                    <a:pt x="259457" y="1502210"/>
                    <a:pt x="348830" y="1503480"/>
                  </a:cubicBezTo>
                  <a:cubicBezTo>
                    <a:pt x="397578" y="1504750"/>
                    <a:pt x="446327" y="1506020"/>
                    <a:pt x="492368" y="1507290"/>
                  </a:cubicBezTo>
                  <a:cubicBezTo>
                    <a:pt x="573616" y="1508560"/>
                    <a:pt x="652156" y="1508560"/>
                    <a:pt x="733404" y="1509830"/>
                  </a:cubicBezTo>
                  <a:cubicBezTo>
                    <a:pt x="765903" y="1509830"/>
                    <a:pt x="795694" y="1509830"/>
                    <a:pt x="828194" y="1508560"/>
                  </a:cubicBezTo>
                  <a:cubicBezTo>
                    <a:pt x="841735" y="1508560"/>
                    <a:pt x="857985" y="1507290"/>
                    <a:pt x="871526" y="1507290"/>
                  </a:cubicBezTo>
                  <a:cubicBezTo>
                    <a:pt x="925691" y="1508560"/>
                    <a:pt x="2009000" y="1499670"/>
                    <a:pt x="2063165" y="1500940"/>
                  </a:cubicBezTo>
                  <a:cubicBezTo>
                    <a:pt x="2138996" y="1502210"/>
                    <a:pt x="2347533" y="1502210"/>
                    <a:pt x="2423365" y="1502210"/>
                  </a:cubicBezTo>
                  <a:cubicBezTo>
                    <a:pt x="2453156" y="1502210"/>
                    <a:pt x="2480239" y="1500940"/>
                    <a:pt x="2510030" y="1500940"/>
                  </a:cubicBezTo>
                  <a:lnTo>
                    <a:pt x="2656276" y="1504750"/>
                  </a:lnTo>
                  <a:cubicBezTo>
                    <a:pt x="2761899" y="1507290"/>
                    <a:pt x="2864813" y="1504750"/>
                    <a:pt x="2970436" y="1508560"/>
                  </a:cubicBezTo>
                  <a:cubicBezTo>
                    <a:pt x="3146473" y="1513640"/>
                    <a:pt x="3325219" y="1507290"/>
                    <a:pt x="3456341" y="1512370"/>
                  </a:cubicBezTo>
                  <a:cubicBezTo>
                    <a:pt x="3476661" y="1513640"/>
                    <a:pt x="3496982" y="1512370"/>
                    <a:pt x="3519841" y="1512370"/>
                  </a:cubicBezTo>
                  <a:lnTo>
                    <a:pt x="3519841" y="1452680"/>
                  </a:lnTo>
                  <a:cubicBezTo>
                    <a:pt x="3518571" y="1392058"/>
                    <a:pt x="3517302" y="1338075"/>
                    <a:pt x="3517302" y="1280717"/>
                  </a:cubicBezTo>
                  <a:cubicBezTo>
                    <a:pt x="3517302" y="1214363"/>
                    <a:pt x="3521111" y="1146883"/>
                    <a:pt x="3514761" y="1080529"/>
                  </a:cubicBezTo>
                  <a:cubicBezTo>
                    <a:pt x="3507141" y="1036667"/>
                    <a:pt x="3495711" y="171807"/>
                    <a:pt x="3495711" y="127945"/>
                  </a:cubicBezTo>
                  <a:cubicBezTo>
                    <a:pt x="3493171" y="97580"/>
                    <a:pt x="3491902" y="66089"/>
                    <a:pt x="3489361" y="35724"/>
                  </a:cubicBezTo>
                  <a:cubicBezTo>
                    <a:pt x="3489361" y="26726"/>
                    <a:pt x="3488091" y="17729"/>
                    <a:pt x="3486821" y="6350"/>
                  </a:cubicBezTo>
                  <a:cubicBezTo>
                    <a:pt x="3476661" y="3810"/>
                    <a:pt x="3467771" y="2540"/>
                    <a:pt x="3457611" y="1270"/>
                  </a:cubicBezTo>
                  <a:cubicBezTo>
                    <a:pt x="3449991" y="0"/>
                    <a:pt x="3442371" y="1270"/>
                    <a:pt x="3436021" y="1270"/>
                  </a:cubicBezTo>
                  <a:lnTo>
                    <a:pt x="10296" y="6350"/>
                  </a:lnTo>
                  <a:lnTo>
                    <a:pt x="2540" y="148316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6" name="Google Shape;1496;p25"/>
            <p:cNvSpPr/>
            <p:nvPr/>
          </p:nvSpPr>
          <p:spPr>
            <a:xfrm>
              <a:off x="11430" y="16510"/>
              <a:ext cx="3496981" cy="1503480"/>
            </a:xfrm>
            <a:custGeom>
              <a:rect b="b" l="l" r="r" t="t"/>
              <a:pathLst>
                <a:path extrusionOk="0" h="1503480" w="3496981">
                  <a:moveTo>
                    <a:pt x="3496981" y="1503480"/>
                  </a:moveTo>
                  <a:lnTo>
                    <a:pt x="0" y="1495860"/>
                  </a:lnTo>
                  <a:lnTo>
                    <a:pt x="0" y="533770"/>
                  </a:lnTo>
                  <a:lnTo>
                    <a:pt x="7620" y="20320"/>
                  </a:lnTo>
                  <a:lnTo>
                    <a:pt x="1751301" y="0"/>
                  </a:lnTo>
                  <a:lnTo>
                    <a:pt x="3475392" y="8890"/>
                  </a:lnTo>
                  <a:close/>
                </a:path>
              </a:pathLst>
            </a:custGeom>
            <a:solidFill>
              <a:srgbClr val="C7D5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7" name="Google Shape;1497;p25"/>
            <p:cNvSpPr/>
            <p:nvPr/>
          </p:nvSpPr>
          <p:spPr>
            <a:xfrm>
              <a:off x="-3810" y="0"/>
              <a:ext cx="3526192" cy="1530150"/>
            </a:xfrm>
            <a:custGeom>
              <a:rect b="b" l="l" r="r" t="t"/>
              <a:pathLst>
                <a:path extrusionOk="0" h="1530150" w="3526192">
                  <a:moveTo>
                    <a:pt x="3491901" y="21590"/>
                  </a:moveTo>
                  <a:cubicBezTo>
                    <a:pt x="3493171" y="34290"/>
                    <a:pt x="3493171" y="44450"/>
                    <a:pt x="3494442" y="54306"/>
                  </a:cubicBezTo>
                  <a:cubicBezTo>
                    <a:pt x="3496981" y="84672"/>
                    <a:pt x="3498251" y="116163"/>
                    <a:pt x="3500792" y="146528"/>
                  </a:cubicBezTo>
                  <a:cubicBezTo>
                    <a:pt x="3500792" y="190390"/>
                    <a:pt x="3513492" y="1055250"/>
                    <a:pt x="3519842" y="1099112"/>
                  </a:cubicBezTo>
                  <a:cubicBezTo>
                    <a:pt x="3526192" y="1165466"/>
                    <a:pt x="3522381" y="1232946"/>
                    <a:pt x="3522381" y="1299300"/>
                  </a:cubicBezTo>
                  <a:cubicBezTo>
                    <a:pt x="3522381" y="1357782"/>
                    <a:pt x="3523651" y="1411766"/>
                    <a:pt x="3524921" y="1469190"/>
                  </a:cubicBezTo>
                  <a:lnTo>
                    <a:pt x="3524921" y="1528880"/>
                  </a:lnTo>
                  <a:cubicBezTo>
                    <a:pt x="3502062" y="1528880"/>
                    <a:pt x="3481742" y="1530150"/>
                    <a:pt x="3461421" y="1528880"/>
                  </a:cubicBezTo>
                  <a:cubicBezTo>
                    <a:pt x="3288589" y="1523800"/>
                    <a:pt x="3109843" y="1530150"/>
                    <a:pt x="2933806" y="1525070"/>
                  </a:cubicBezTo>
                  <a:cubicBezTo>
                    <a:pt x="2828183" y="1521260"/>
                    <a:pt x="2725269" y="1523800"/>
                    <a:pt x="2619646" y="1521260"/>
                  </a:cubicBezTo>
                  <a:lnTo>
                    <a:pt x="2473400" y="1517450"/>
                  </a:lnTo>
                  <a:cubicBezTo>
                    <a:pt x="2443609" y="1517450"/>
                    <a:pt x="2416526" y="1518720"/>
                    <a:pt x="2386735" y="1518720"/>
                  </a:cubicBezTo>
                  <a:cubicBezTo>
                    <a:pt x="2310903" y="1517450"/>
                    <a:pt x="2102367" y="1518720"/>
                    <a:pt x="2026535" y="1517450"/>
                  </a:cubicBezTo>
                  <a:cubicBezTo>
                    <a:pt x="1972370" y="1516180"/>
                    <a:pt x="889061" y="1525070"/>
                    <a:pt x="834896" y="1523800"/>
                  </a:cubicBezTo>
                  <a:cubicBezTo>
                    <a:pt x="821355" y="1523800"/>
                    <a:pt x="805105" y="1525070"/>
                    <a:pt x="791564" y="1525070"/>
                  </a:cubicBezTo>
                  <a:cubicBezTo>
                    <a:pt x="759064" y="1525070"/>
                    <a:pt x="729273" y="1526340"/>
                    <a:pt x="696774" y="1526340"/>
                  </a:cubicBezTo>
                  <a:cubicBezTo>
                    <a:pt x="615526" y="1526340"/>
                    <a:pt x="536986" y="1525070"/>
                    <a:pt x="455738" y="1523800"/>
                  </a:cubicBezTo>
                  <a:cubicBezTo>
                    <a:pt x="406989" y="1522530"/>
                    <a:pt x="358240" y="1521260"/>
                    <a:pt x="312200" y="1519990"/>
                  </a:cubicBezTo>
                  <a:cubicBezTo>
                    <a:pt x="225535" y="1518720"/>
                    <a:pt x="138870" y="1517450"/>
                    <a:pt x="49498" y="1517450"/>
                  </a:cubicBezTo>
                  <a:cubicBezTo>
                    <a:pt x="38100" y="1517450"/>
                    <a:pt x="29210" y="1517450"/>
                    <a:pt x="19050" y="1516180"/>
                  </a:cubicBezTo>
                  <a:cubicBezTo>
                    <a:pt x="10160" y="1514910"/>
                    <a:pt x="5080" y="1508560"/>
                    <a:pt x="7620" y="1499670"/>
                  </a:cubicBezTo>
                  <a:cubicBezTo>
                    <a:pt x="16510" y="1467999"/>
                    <a:pt x="12700" y="1439882"/>
                    <a:pt x="11430" y="1410641"/>
                  </a:cubicBezTo>
                  <a:cubicBezTo>
                    <a:pt x="10160" y="1351035"/>
                    <a:pt x="6350" y="1292552"/>
                    <a:pt x="7620" y="1232946"/>
                  </a:cubicBezTo>
                  <a:cubicBezTo>
                    <a:pt x="5080" y="1158718"/>
                    <a:pt x="0" y="239875"/>
                    <a:pt x="7620" y="164523"/>
                  </a:cubicBezTo>
                  <a:cubicBezTo>
                    <a:pt x="8890" y="149902"/>
                    <a:pt x="7620" y="134157"/>
                    <a:pt x="8890" y="119536"/>
                  </a:cubicBezTo>
                  <a:cubicBezTo>
                    <a:pt x="10160" y="95919"/>
                    <a:pt x="12700" y="70052"/>
                    <a:pt x="13970" y="44450"/>
                  </a:cubicBezTo>
                  <a:cubicBezTo>
                    <a:pt x="13970" y="41910"/>
                    <a:pt x="15240" y="39370"/>
                    <a:pt x="16510" y="38100"/>
                  </a:cubicBezTo>
                  <a:cubicBezTo>
                    <a:pt x="38100" y="35560"/>
                    <a:pt x="71164" y="30480"/>
                    <a:pt x="114496" y="29210"/>
                  </a:cubicBezTo>
                  <a:cubicBezTo>
                    <a:pt x="187619" y="25400"/>
                    <a:pt x="260743" y="22860"/>
                    <a:pt x="336574" y="20320"/>
                  </a:cubicBezTo>
                  <a:cubicBezTo>
                    <a:pt x="388031" y="17780"/>
                    <a:pt x="439488" y="16510"/>
                    <a:pt x="488237" y="13970"/>
                  </a:cubicBezTo>
                  <a:cubicBezTo>
                    <a:pt x="536986" y="11430"/>
                    <a:pt x="588443" y="8890"/>
                    <a:pt x="637192" y="8890"/>
                  </a:cubicBezTo>
                  <a:cubicBezTo>
                    <a:pt x="691358" y="7620"/>
                    <a:pt x="745523" y="10160"/>
                    <a:pt x="799689" y="8890"/>
                  </a:cubicBezTo>
                  <a:cubicBezTo>
                    <a:pt x="867395" y="8890"/>
                    <a:pt x="2094242" y="6350"/>
                    <a:pt x="2161949" y="5080"/>
                  </a:cubicBezTo>
                  <a:cubicBezTo>
                    <a:pt x="2226947" y="3810"/>
                    <a:pt x="2291946" y="2540"/>
                    <a:pt x="2359652" y="2540"/>
                  </a:cubicBezTo>
                  <a:cubicBezTo>
                    <a:pt x="2470692" y="1270"/>
                    <a:pt x="2579022" y="0"/>
                    <a:pt x="2690061" y="0"/>
                  </a:cubicBezTo>
                  <a:cubicBezTo>
                    <a:pt x="2736102" y="0"/>
                    <a:pt x="2784851" y="2540"/>
                    <a:pt x="2830891" y="2540"/>
                  </a:cubicBezTo>
                  <a:cubicBezTo>
                    <a:pt x="2958180" y="3810"/>
                    <a:pt x="3088177" y="5080"/>
                    <a:pt x="3215466" y="7620"/>
                  </a:cubicBezTo>
                  <a:cubicBezTo>
                    <a:pt x="3283173" y="8890"/>
                    <a:pt x="3350879" y="12700"/>
                    <a:pt x="3418586" y="16510"/>
                  </a:cubicBezTo>
                  <a:lnTo>
                    <a:pt x="3461421" y="16510"/>
                  </a:lnTo>
                  <a:cubicBezTo>
                    <a:pt x="3472851" y="17780"/>
                    <a:pt x="3481742" y="20320"/>
                    <a:pt x="3491901" y="21590"/>
                  </a:cubicBezTo>
                  <a:close/>
                  <a:moveTo>
                    <a:pt x="3502062" y="1512370"/>
                  </a:moveTo>
                  <a:cubicBezTo>
                    <a:pt x="3503331" y="1495860"/>
                    <a:pt x="3504601" y="1483160"/>
                    <a:pt x="3504601" y="1470460"/>
                  </a:cubicBezTo>
                  <a:cubicBezTo>
                    <a:pt x="3503331" y="1406143"/>
                    <a:pt x="3502062" y="1346536"/>
                    <a:pt x="3502062" y="1282431"/>
                  </a:cubicBezTo>
                  <a:cubicBezTo>
                    <a:pt x="3502062" y="1253189"/>
                    <a:pt x="3504601" y="1223949"/>
                    <a:pt x="3503331" y="1194708"/>
                  </a:cubicBezTo>
                  <a:cubicBezTo>
                    <a:pt x="3503331" y="1167716"/>
                    <a:pt x="3502062" y="1139599"/>
                    <a:pt x="3500792" y="1112608"/>
                  </a:cubicBezTo>
                  <a:cubicBezTo>
                    <a:pt x="3495712" y="1070995"/>
                    <a:pt x="3484281" y="209509"/>
                    <a:pt x="3484281" y="167897"/>
                  </a:cubicBezTo>
                  <a:cubicBezTo>
                    <a:pt x="3481742" y="133032"/>
                    <a:pt x="3479201" y="97043"/>
                    <a:pt x="3476662" y="62179"/>
                  </a:cubicBezTo>
                  <a:cubicBezTo>
                    <a:pt x="3475392" y="44450"/>
                    <a:pt x="3474121" y="43180"/>
                    <a:pt x="3456502" y="41910"/>
                  </a:cubicBezTo>
                  <a:cubicBezTo>
                    <a:pt x="3448377" y="41910"/>
                    <a:pt x="3442961" y="41910"/>
                    <a:pt x="3434836" y="40640"/>
                  </a:cubicBezTo>
                  <a:cubicBezTo>
                    <a:pt x="3367129" y="36830"/>
                    <a:pt x="3296714" y="31750"/>
                    <a:pt x="3229007" y="30480"/>
                  </a:cubicBezTo>
                  <a:cubicBezTo>
                    <a:pt x="3063803" y="26670"/>
                    <a:pt x="2895890" y="25400"/>
                    <a:pt x="2730685" y="22860"/>
                  </a:cubicBezTo>
                  <a:lnTo>
                    <a:pt x="2535690" y="22860"/>
                  </a:lnTo>
                  <a:cubicBezTo>
                    <a:pt x="2449025" y="22860"/>
                    <a:pt x="2362361" y="22860"/>
                    <a:pt x="2278404" y="24130"/>
                  </a:cubicBezTo>
                  <a:cubicBezTo>
                    <a:pt x="2205281" y="25400"/>
                    <a:pt x="973018" y="29210"/>
                    <a:pt x="899894" y="29210"/>
                  </a:cubicBezTo>
                  <a:cubicBezTo>
                    <a:pt x="780731" y="29210"/>
                    <a:pt x="661567" y="26670"/>
                    <a:pt x="542403" y="33020"/>
                  </a:cubicBezTo>
                  <a:cubicBezTo>
                    <a:pt x="480113" y="36830"/>
                    <a:pt x="420531" y="36830"/>
                    <a:pt x="360949" y="38100"/>
                  </a:cubicBezTo>
                  <a:cubicBezTo>
                    <a:pt x="258034" y="41910"/>
                    <a:pt x="155120" y="45720"/>
                    <a:pt x="52206" y="50800"/>
                  </a:cubicBezTo>
                  <a:cubicBezTo>
                    <a:pt x="36830" y="50800"/>
                    <a:pt x="34290" y="53182"/>
                    <a:pt x="33020" y="66678"/>
                  </a:cubicBezTo>
                  <a:cubicBezTo>
                    <a:pt x="31750" y="86922"/>
                    <a:pt x="31750" y="107165"/>
                    <a:pt x="30480" y="127409"/>
                  </a:cubicBezTo>
                  <a:cubicBezTo>
                    <a:pt x="29210" y="161149"/>
                    <a:pt x="26670" y="193764"/>
                    <a:pt x="25400" y="227504"/>
                  </a:cubicBezTo>
                  <a:cubicBezTo>
                    <a:pt x="20320" y="263492"/>
                    <a:pt x="26670" y="1142973"/>
                    <a:pt x="29210" y="1178962"/>
                  </a:cubicBezTo>
                  <a:cubicBezTo>
                    <a:pt x="29210" y="1217201"/>
                    <a:pt x="29210" y="1256564"/>
                    <a:pt x="30480" y="1294802"/>
                  </a:cubicBezTo>
                  <a:cubicBezTo>
                    <a:pt x="30480" y="1322918"/>
                    <a:pt x="33020" y="1351035"/>
                    <a:pt x="33020" y="1379151"/>
                  </a:cubicBezTo>
                  <a:cubicBezTo>
                    <a:pt x="33020" y="1409517"/>
                    <a:pt x="33020" y="1439882"/>
                    <a:pt x="31750" y="1470460"/>
                  </a:cubicBezTo>
                  <a:lnTo>
                    <a:pt x="31750" y="1480620"/>
                  </a:lnTo>
                  <a:cubicBezTo>
                    <a:pt x="31750" y="1490780"/>
                    <a:pt x="35560" y="1494590"/>
                    <a:pt x="44450" y="1494590"/>
                  </a:cubicBezTo>
                  <a:cubicBezTo>
                    <a:pt x="76580" y="1494590"/>
                    <a:pt x="114496" y="1495860"/>
                    <a:pt x="149704" y="1495860"/>
                  </a:cubicBezTo>
                  <a:cubicBezTo>
                    <a:pt x="201161" y="1495860"/>
                    <a:pt x="255326" y="1493320"/>
                    <a:pt x="306783" y="1495860"/>
                  </a:cubicBezTo>
                  <a:cubicBezTo>
                    <a:pt x="390740" y="1499670"/>
                    <a:pt x="474696" y="1502210"/>
                    <a:pt x="558652" y="1500940"/>
                  </a:cubicBezTo>
                  <a:cubicBezTo>
                    <a:pt x="612818" y="1499670"/>
                    <a:pt x="664275" y="1502210"/>
                    <a:pt x="718440" y="1502210"/>
                  </a:cubicBezTo>
                  <a:cubicBezTo>
                    <a:pt x="796980" y="1502210"/>
                    <a:pt x="875520" y="1500940"/>
                    <a:pt x="954060" y="1502210"/>
                  </a:cubicBezTo>
                  <a:cubicBezTo>
                    <a:pt x="1070516" y="1503480"/>
                    <a:pt x="2348819" y="1493320"/>
                    <a:pt x="2467983" y="1495860"/>
                  </a:cubicBezTo>
                  <a:cubicBezTo>
                    <a:pt x="2519441" y="1497130"/>
                    <a:pt x="2570897" y="1498400"/>
                    <a:pt x="2619646" y="1498400"/>
                  </a:cubicBezTo>
                  <a:cubicBezTo>
                    <a:pt x="2709019" y="1500940"/>
                    <a:pt x="2795684" y="1497130"/>
                    <a:pt x="2885057" y="1500940"/>
                  </a:cubicBezTo>
                  <a:cubicBezTo>
                    <a:pt x="2958180" y="1503480"/>
                    <a:pt x="3031303" y="1503480"/>
                    <a:pt x="3104427" y="1506020"/>
                  </a:cubicBezTo>
                  <a:cubicBezTo>
                    <a:pt x="3212758" y="1509830"/>
                    <a:pt x="3321089" y="1512370"/>
                    <a:pt x="3429420" y="1513640"/>
                  </a:cubicBezTo>
                  <a:cubicBezTo>
                    <a:pt x="3463962" y="1513640"/>
                    <a:pt x="3481742" y="1512370"/>
                    <a:pt x="3502062" y="1512370"/>
                  </a:cubicBezTo>
                  <a:close/>
                </a:path>
              </a:pathLst>
            </a:custGeom>
            <a:solidFill>
              <a:srgbClr val="282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98" name="Google Shape;1498;p25"/>
          <p:cNvSpPr txBox="1"/>
          <p:nvPr/>
        </p:nvSpPr>
        <p:spPr>
          <a:xfrm>
            <a:off x="8941623" y="5464370"/>
            <a:ext cx="2955908" cy="846386"/>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s-CO" sz="1100" u="none" cap="none" strike="noStrike">
                <a:solidFill>
                  <a:srgbClr val="2A2B39"/>
                </a:solidFill>
                <a:latin typeface="Arial"/>
                <a:ea typeface="Arial"/>
                <a:cs typeface="Arial"/>
                <a:sym typeface="Arial"/>
              </a:rPr>
              <a:t>Cambios asociados a prácticas de gestión o marcos de referencia, cambios en procesos, cambios documentales, normativos, entre otros.</a:t>
            </a:r>
            <a:endParaRPr/>
          </a:p>
          <a:p>
            <a:pPr indent="0" lvl="0" marL="0" marR="0" rtl="0" algn="just">
              <a:lnSpc>
                <a:spcPct val="100000"/>
              </a:lnSpc>
              <a:spcBef>
                <a:spcPts val="0"/>
              </a:spcBef>
              <a:spcAft>
                <a:spcPts val="0"/>
              </a:spcAft>
              <a:buNone/>
            </a:pPr>
            <a:r>
              <a:rPr b="0" i="0" lang="es-CO" sz="1100" u="none" cap="none" strike="noStrike">
                <a:solidFill>
                  <a:srgbClr val="2A2B39"/>
                </a:solidFill>
                <a:latin typeface="Arial"/>
                <a:ea typeface="Arial"/>
                <a:cs typeface="Arial"/>
                <a:sym typeface="Arial"/>
              </a:rPr>
              <a:t>Procedimiento D102PR06 Gestión de Cambios del SGC.</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pic>
        <p:nvPicPr>
          <p:cNvPr descr="Forma&#10;&#10;El contenido generado por IA puede ser incorrecto." id="1503" name="Google Shape;1503;p29"/>
          <p:cNvPicPr preferRelativeResize="0"/>
          <p:nvPr/>
        </p:nvPicPr>
        <p:blipFill rotWithShape="1">
          <a:blip r:embed="rId3">
            <a:alphaModFix/>
          </a:blip>
          <a:srcRect b="0" l="0" r="0" t="0"/>
          <a:stretch/>
        </p:blipFill>
        <p:spPr>
          <a:xfrm>
            <a:off x="152376" y="902228"/>
            <a:ext cx="978414" cy="1210625"/>
          </a:xfrm>
          <a:prstGeom prst="rect">
            <a:avLst/>
          </a:prstGeom>
          <a:noFill/>
          <a:ln>
            <a:noFill/>
          </a:ln>
        </p:spPr>
      </p:pic>
      <p:sp>
        <p:nvSpPr>
          <p:cNvPr id="1504" name="Google Shape;1504;p29"/>
          <p:cNvSpPr/>
          <p:nvPr/>
        </p:nvSpPr>
        <p:spPr>
          <a:xfrm>
            <a:off x="-266672" y="316032"/>
            <a:ext cx="7668958"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Verdana"/>
                <a:ea typeface="Verdana"/>
                <a:cs typeface="Verdana"/>
                <a:sym typeface="Verdana"/>
              </a:rPr>
              <a:t>Ejecución y Seguimiento</a:t>
            </a:r>
            <a:endParaRPr b="1" i="0" sz="2400" u="none" cap="none" strike="noStrike">
              <a:solidFill>
                <a:schemeClr val="lt1"/>
              </a:solidFill>
              <a:latin typeface="Verdana"/>
              <a:ea typeface="Verdana"/>
              <a:cs typeface="Verdana"/>
              <a:sym typeface="Verdana"/>
            </a:endParaRPr>
          </a:p>
        </p:txBody>
      </p:sp>
      <p:grpSp>
        <p:nvGrpSpPr>
          <p:cNvPr id="1505" name="Google Shape;1505;p29"/>
          <p:cNvGrpSpPr/>
          <p:nvPr/>
        </p:nvGrpSpPr>
        <p:grpSpPr>
          <a:xfrm>
            <a:off x="1465601" y="1722466"/>
            <a:ext cx="2575725" cy="648393"/>
            <a:chOff x="1882140" y="1188719"/>
            <a:chExt cx="2575725" cy="648393"/>
          </a:xfrm>
        </p:grpSpPr>
        <p:sp>
          <p:nvSpPr>
            <p:cNvPr id="1506" name="Google Shape;1506;p29"/>
            <p:cNvSpPr/>
            <p:nvPr/>
          </p:nvSpPr>
          <p:spPr>
            <a:xfrm>
              <a:off x="2687715" y="1188719"/>
              <a:ext cx="1770150" cy="648392"/>
            </a:xfrm>
            <a:custGeom>
              <a:rect b="b" l="l" r="r" t="t"/>
              <a:pathLst>
                <a:path extrusionOk="0" h="648392" w="1770150">
                  <a:moveTo>
                    <a:pt x="1533784" y="34509"/>
                  </a:moveTo>
                  <a:lnTo>
                    <a:pt x="1750155" y="548392"/>
                  </a:lnTo>
                  <a:cubicBezTo>
                    <a:pt x="1770150" y="595878"/>
                    <a:pt x="1735282" y="648392"/>
                    <a:pt x="1683757" y="648392"/>
                  </a:cubicBezTo>
                  <a:lnTo>
                    <a:pt x="1481810" y="648392"/>
                  </a:lnTo>
                  <a:lnTo>
                    <a:pt x="1481810" y="0"/>
                  </a:lnTo>
                  <a:cubicBezTo>
                    <a:pt x="1504499" y="0"/>
                    <a:pt x="1524979" y="13598"/>
                    <a:pt x="1533784" y="34509"/>
                  </a:cubicBezTo>
                  <a:close/>
                  <a:moveTo>
                    <a:pt x="1481810" y="0"/>
                  </a:moveTo>
                  <a:lnTo>
                    <a:pt x="1481810" y="648392"/>
                  </a:lnTo>
                  <a:lnTo>
                    <a:pt x="293090" y="648392"/>
                  </a:lnTo>
                  <a:lnTo>
                    <a:pt x="293090" y="0"/>
                  </a:lnTo>
                  <a:close/>
                  <a:moveTo>
                    <a:pt x="293079" y="0"/>
                  </a:moveTo>
                  <a:lnTo>
                    <a:pt x="293079" y="648392"/>
                  </a:lnTo>
                  <a:lnTo>
                    <a:pt x="86392" y="648392"/>
                  </a:lnTo>
                  <a:cubicBezTo>
                    <a:pt x="34868" y="648392"/>
                    <a:pt x="0" y="595878"/>
                    <a:pt x="19993" y="548391"/>
                  </a:cubicBezTo>
                  <a:lnTo>
                    <a:pt x="234526" y="38877"/>
                  </a:lnTo>
                  <a:cubicBezTo>
                    <a:pt x="244445" y="15319"/>
                    <a:pt x="267517" y="0"/>
                    <a:pt x="293079" y="0"/>
                  </a:cubicBezTo>
                  <a:close/>
                </a:path>
              </a:pathLst>
            </a:custGeom>
            <a:solidFill>
              <a:srgbClr val="E0CB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7" name="Google Shape;1507;p29"/>
            <p:cNvSpPr/>
            <p:nvPr/>
          </p:nvSpPr>
          <p:spPr>
            <a:xfrm>
              <a:off x="1882140" y="1188720"/>
              <a:ext cx="648392" cy="648392"/>
            </a:xfrm>
            <a:custGeom>
              <a:rect b="b" l="l" r="r" t="t"/>
              <a:pathLst>
                <a:path extrusionOk="0" h="648392" w="648392">
                  <a:moveTo>
                    <a:pt x="0" y="324196"/>
                  </a:moveTo>
                  <a:cubicBezTo>
                    <a:pt x="0" y="145147"/>
                    <a:pt x="145147" y="0"/>
                    <a:pt x="324196" y="0"/>
                  </a:cubicBezTo>
                  <a:cubicBezTo>
                    <a:pt x="503245" y="0"/>
                    <a:pt x="648392" y="145147"/>
                    <a:pt x="648392" y="324196"/>
                  </a:cubicBezTo>
                  <a:cubicBezTo>
                    <a:pt x="648392" y="503245"/>
                    <a:pt x="503245" y="648392"/>
                    <a:pt x="324196" y="648392"/>
                  </a:cubicBezTo>
                  <a:cubicBezTo>
                    <a:pt x="145147" y="648392"/>
                    <a:pt x="0" y="503245"/>
                    <a:pt x="0" y="324196"/>
                  </a:cubicBezTo>
                </a:path>
              </a:pathLst>
            </a:custGeom>
            <a:solidFill>
              <a:srgbClr val="E0CB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8" name="Google Shape;1508;p29"/>
            <p:cNvSpPr/>
            <p:nvPr/>
          </p:nvSpPr>
          <p:spPr>
            <a:xfrm>
              <a:off x="2687715" y="1188719"/>
              <a:ext cx="1770150" cy="648392"/>
            </a:xfrm>
            <a:custGeom>
              <a:rect b="b" l="l" r="r" t="t"/>
              <a:pathLst>
                <a:path extrusionOk="0" h="648392" w="1770150">
                  <a:moveTo>
                    <a:pt x="1481810" y="0"/>
                  </a:moveTo>
                  <a:cubicBezTo>
                    <a:pt x="1504499" y="0"/>
                    <a:pt x="1524979" y="13598"/>
                    <a:pt x="1533784" y="34509"/>
                  </a:cubicBezTo>
                  <a:lnTo>
                    <a:pt x="1750155" y="548392"/>
                  </a:lnTo>
                  <a:cubicBezTo>
                    <a:pt x="1770150" y="595878"/>
                    <a:pt x="1735282" y="648392"/>
                    <a:pt x="1683757" y="648392"/>
                  </a:cubicBezTo>
                  <a:lnTo>
                    <a:pt x="1481810" y="648392"/>
                  </a:lnTo>
                  <a:moveTo>
                    <a:pt x="1481810" y="0"/>
                  </a:moveTo>
                  <a:lnTo>
                    <a:pt x="293090" y="0"/>
                  </a:lnTo>
                  <a:moveTo>
                    <a:pt x="1481810" y="648392"/>
                  </a:moveTo>
                  <a:lnTo>
                    <a:pt x="293090" y="648392"/>
                  </a:lnTo>
                  <a:moveTo>
                    <a:pt x="293079" y="648392"/>
                  </a:moveTo>
                  <a:lnTo>
                    <a:pt x="86392" y="648392"/>
                  </a:lnTo>
                  <a:cubicBezTo>
                    <a:pt x="34868" y="648392"/>
                    <a:pt x="0" y="595878"/>
                    <a:pt x="19993" y="548391"/>
                  </a:cubicBezTo>
                  <a:lnTo>
                    <a:pt x="234526" y="38877"/>
                  </a:lnTo>
                  <a:cubicBezTo>
                    <a:pt x="244445" y="15319"/>
                    <a:pt x="267517" y="0"/>
                    <a:pt x="293079" y="0"/>
                  </a:cubicBez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9" name="Google Shape;1509;p29"/>
            <p:cNvSpPr/>
            <p:nvPr/>
          </p:nvSpPr>
          <p:spPr>
            <a:xfrm>
              <a:off x="1882140" y="1188720"/>
              <a:ext cx="648392" cy="648392"/>
            </a:xfrm>
            <a:custGeom>
              <a:rect b="b" l="l" r="r" t="t"/>
              <a:pathLst>
                <a:path extrusionOk="0" h="648392" w="648392">
                  <a:moveTo>
                    <a:pt x="0" y="324196"/>
                  </a:moveTo>
                  <a:cubicBezTo>
                    <a:pt x="0" y="145147"/>
                    <a:pt x="145147" y="0"/>
                    <a:pt x="324196" y="0"/>
                  </a:cubicBezTo>
                  <a:cubicBezTo>
                    <a:pt x="503245" y="0"/>
                    <a:pt x="648392" y="145147"/>
                    <a:pt x="648392" y="324196"/>
                  </a:cubicBezTo>
                  <a:cubicBezTo>
                    <a:pt x="648392" y="503245"/>
                    <a:pt x="503245" y="648392"/>
                    <a:pt x="324196" y="648392"/>
                  </a:cubicBezTo>
                  <a:cubicBezTo>
                    <a:pt x="145147" y="648392"/>
                    <a:pt x="0" y="503245"/>
                    <a:pt x="0" y="324196"/>
                  </a:cubicBez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10" name="Google Shape;1510;p29"/>
          <p:cNvGrpSpPr/>
          <p:nvPr/>
        </p:nvGrpSpPr>
        <p:grpSpPr>
          <a:xfrm>
            <a:off x="1105382" y="2586990"/>
            <a:ext cx="3303753" cy="648392"/>
            <a:chOff x="1521921" y="2053243"/>
            <a:chExt cx="3303753" cy="648392"/>
          </a:xfrm>
        </p:grpSpPr>
        <p:sp>
          <p:nvSpPr>
            <p:cNvPr id="1511" name="Google Shape;1511;p29"/>
            <p:cNvSpPr/>
            <p:nvPr/>
          </p:nvSpPr>
          <p:spPr>
            <a:xfrm>
              <a:off x="2327497" y="2053243"/>
              <a:ext cx="2498177" cy="648392"/>
            </a:xfrm>
            <a:custGeom>
              <a:rect b="b" l="l" r="r" t="t"/>
              <a:pathLst>
                <a:path extrusionOk="0" h="648392" w="2498177">
                  <a:moveTo>
                    <a:pt x="293072" y="0"/>
                  </a:moveTo>
                  <a:lnTo>
                    <a:pt x="293072" y="648392"/>
                  </a:lnTo>
                  <a:lnTo>
                    <a:pt x="86392" y="648392"/>
                  </a:lnTo>
                  <a:cubicBezTo>
                    <a:pt x="34868" y="648392"/>
                    <a:pt x="0" y="595878"/>
                    <a:pt x="19993" y="548392"/>
                  </a:cubicBezTo>
                  <a:lnTo>
                    <a:pt x="232333" y="44086"/>
                  </a:lnTo>
                  <a:cubicBezTo>
                    <a:pt x="243582" y="17371"/>
                    <a:pt x="264085" y="0"/>
                    <a:pt x="293072" y="0"/>
                  </a:cubicBezTo>
                  <a:close/>
                  <a:moveTo>
                    <a:pt x="2202246" y="648392"/>
                  </a:moveTo>
                  <a:lnTo>
                    <a:pt x="293090" y="648392"/>
                  </a:lnTo>
                  <a:lnTo>
                    <a:pt x="293090" y="0"/>
                  </a:lnTo>
                  <a:lnTo>
                    <a:pt x="2202246" y="0"/>
                  </a:lnTo>
                  <a:close/>
                  <a:moveTo>
                    <a:pt x="2265843" y="44086"/>
                  </a:moveTo>
                  <a:lnTo>
                    <a:pt x="2478183" y="548392"/>
                  </a:lnTo>
                  <a:cubicBezTo>
                    <a:pt x="2498177" y="595878"/>
                    <a:pt x="2463309" y="648392"/>
                    <a:pt x="2411784" y="648392"/>
                  </a:cubicBezTo>
                  <a:lnTo>
                    <a:pt x="2202246" y="648392"/>
                  </a:lnTo>
                  <a:lnTo>
                    <a:pt x="2202246" y="0"/>
                  </a:lnTo>
                  <a:cubicBezTo>
                    <a:pt x="2231232" y="0"/>
                    <a:pt x="2254595" y="17371"/>
                    <a:pt x="2265843" y="44086"/>
                  </a:cubicBezTo>
                  <a:close/>
                </a:path>
              </a:pathLst>
            </a:custGeom>
            <a:solidFill>
              <a:srgbClr val="92BD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2" name="Google Shape;1512;p29"/>
            <p:cNvSpPr/>
            <p:nvPr/>
          </p:nvSpPr>
          <p:spPr>
            <a:xfrm>
              <a:off x="1521921" y="2053243"/>
              <a:ext cx="648392" cy="648392"/>
            </a:xfrm>
            <a:custGeom>
              <a:rect b="b" l="l" r="r" t="t"/>
              <a:pathLst>
                <a:path extrusionOk="0" h="648392" w="648392">
                  <a:moveTo>
                    <a:pt x="0" y="324196"/>
                  </a:moveTo>
                  <a:cubicBezTo>
                    <a:pt x="0" y="145147"/>
                    <a:pt x="145147" y="0"/>
                    <a:pt x="324196" y="0"/>
                  </a:cubicBezTo>
                  <a:cubicBezTo>
                    <a:pt x="503245" y="0"/>
                    <a:pt x="648392" y="145147"/>
                    <a:pt x="648392" y="324196"/>
                  </a:cubicBezTo>
                  <a:cubicBezTo>
                    <a:pt x="648392" y="503245"/>
                    <a:pt x="503245" y="648392"/>
                    <a:pt x="324196" y="648392"/>
                  </a:cubicBezTo>
                  <a:cubicBezTo>
                    <a:pt x="145147" y="648392"/>
                    <a:pt x="0" y="503245"/>
                    <a:pt x="0" y="324196"/>
                  </a:cubicBezTo>
                </a:path>
              </a:pathLst>
            </a:custGeom>
            <a:solidFill>
              <a:srgbClr val="92BD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3" name="Google Shape;1513;p29"/>
            <p:cNvSpPr/>
            <p:nvPr/>
          </p:nvSpPr>
          <p:spPr>
            <a:xfrm>
              <a:off x="2327497" y="2053243"/>
              <a:ext cx="2498177" cy="648392"/>
            </a:xfrm>
            <a:custGeom>
              <a:rect b="b" l="l" r="r" t="t"/>
              <a:pathLst>
                <a:path extrusionOk="0" h="648392" w="2498177">
                  <a:moveTo>
                    <a:pt x="293072" y="648392"/>
                  </a:moveTo>
                  <a:lnTo>
                    <a:pt x="86392" y="648392"/>
                  </a:lnTo>
                  <a:cubicBezTo>
                    <a:pt x="34868" y="648392"/>
                    <a:pt x="0" y="595878"/>
                    <a:pt x="19993" y="548392"/>
                  </a:cubicBezTo>
                  <a:lnTo>
                    <a:pt x="232333" y="44086"/>
                  </a:lnTo>
                  <a:cubicBezTo>
                    <a:pt x="243582" y="17371"/>
                    <a:pt x="264085" y="0"/>
                    <a:pt x="293072" y="0"/>
                  </a:cubicBezTo>
                  <a:moveTo>
                    <a:pt x="2202246" y="0"/>
                  </a:moveTo>
                  <a:lnTo>
                    <a:pt x="293090" y="0"/>
                  </a:lnTo>
                  <a:moveTo>
                    <a:pt x="2202246" y="648392"/>
                  </a:moveTo>
                  <a:lnTo>
                    <a:pt x="293090" y="648392"/>
                  </a:lnTo>
                  <a:moveTo>
                    <a:pt x="2202246" y="0"/>
                  </a:moveTo>
                  <a:cubicBezTo>
                    <a:pt x="2231232" y="0"/>
                    <a:pt x="2254595" y="17371"/>
                    <a:pt x="2265843" y="44086"/>
                  </a:cubicBezTo>
                  <a:lnTo>
                    <a:pt x="2478183" y="548392"/>
                  </a:lnTo>
                  <a:cubicBezTo>
                    <a:pt x="2498177" y="595878"/>
                    <a:pt x="2463309" y="648392"/>
                    <a:pt x="2411784" y="648392"/>
                  </a:cubicBezTo>
                  <a:lnTo>
                    <a:pt x="2202246" y="648392"/>
                  </a:ln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4" name="Google Shape;1514;p29"/>
            <p:cNvSpPr/>
            <p:nvPr/>
          </p:nvSpPr>
          <p:spPr>
            <a:xfrm>
              <a:off x="1521921" y="2053243"/>
              <a:ext cx="648392" cy="648392"/>
            </a:xfrm>
            <a:custGeom>
              <a:rect b="b" l="l" r="r" t="t"/>
              <a:pathLst>
                <a:path extrusionOk="0" h="648392" w="648392">
                  <a:moveTo>
                    <a:pt x="0" y="324196"/>
                  </a:moveTo>
                  <a:cubicBezTo>
                    <a:pt x="0" y="145147"/>
                    <a:pt x="145147" y="0"/>
                    <a:pt x="324196" y="0"/>
                  </a:cubicBezTo>
                  <a:cubicBezTo>
                    <a:pt x="503245" y="0"/>
                    <a:pt x="648392" y="145147"/>
                    <a:pt x="648392" y="324196"/>
                  </a:cubicBezTo>
                  <a:cubicBezTo>
                    <a:pt x="648392" y="503245"/>
                    <a:pt x="503245" y="648392"/>
                    <a:pt x="324196" y="648392"/>
                  </a:cubicBezTo>
                  <a:cubicBezTo>
                    <a:pt x="145147" y="648392"/>
                    <a:pt x="0" y="503245"/>
                    <a:pt x="0" y="324196"/>
                  </a:cubicBez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15" name="Google Shape;1515;p29"/>
          <p:cNvGrpSpPr/>
          <p:nvPr/>
        </p:nvGrpSpPr>
        <p:grpSpPr>
          <a:xfrm>
            <a:off x="736159" y="3451514"/>
            <a:ext cx="4031765" cy="648392"/>
            <a:chOff x="1152698" y="2917767"/>
            <a:chExt cx="4031765" cy="648392"/>
          </a:xfrm>
        </p:grpSpPr>
        <p:sp>
          <p:nvSpPr>
            <p:cNvPr id="1516" name="Google Shape;1516;p29"/>
            <p:cNvSpPr/>
            <p:nvPr/>
          </p:nvSpPr>
          <p:spPr>
            <a:xfrm>
              <a:off x="1958273" y="2917767"/>
              <a:ext cx="3226190" cy="648392"/>
            </a:xfrm>
            <a:custGeom>
              <a:rect b="b" l="l" r="r" t="t"/>
              <a:pathLst>
                <a:path extrusionOk="0" h="648392" w="3226190">
                  <a:moveTo>
                    <a:pt x="2992214" y="40188"/>
                  </a:moveTo>
                  <a:lnTo>
                    <a:pt x="3206196" y="548391"/>
                  </a:lnTo>
                  <a:cubicBezTo>
                    <a:pt x="3226190" y="595878"/>
                    <a:pt x="3191321" y="648392"/>
                    <a:pt x="3139798" y="648392"/>
                  </a:cubicBezTo>
                  <a:lnTo>
                    <a:pt x="2931688" y="648392"/>
                  </a:lnTo>
                  <a:lnTo>
                    <a:pt x="2931688" y="0"/>
                  </a:lnTo>
                  <a:cubicBezTo>
                    <a:pt x="2958111" y="0"/>
                    <a:pt x="2981961" y="15836"/>
                    <a:pt x="2992214" y="40188"/>
                  </a:cubicBezTo>
                  <a:close/>
                  <a:moveTo>
                    <a:pt x="2931688" y="0"/>
                  </a:moveTo>
                  <a:lnTo>
                    <a:pt x="2931688" y="648392"/>
                  </a:lnTo>
                  <a:lnTo>
                    <a:pt x="302095" y="648392"/>
                  </a:lnTo>
                  <a:lnTo>
                    <a:pt x="302095" y="0"/>
                  </a:lnTo>
                  <a:close/>
                  <a:moveTo>
                    <a:pt x="302085" y="648392"/>
                  </a:moveTo>
                  <a:lnTo>
                    <a:pt x="86392" y="648392"/>
                  </a:lnTo>
                  <a:cubicBezTo>
                    <a:pt x="34868" y="648392"/>
                    <a:pt x="0" y="595878"/>
                    <a:pt x="19993" y="548391"/>
                  </a:cubicBezTo>
                  <a:lnTo>
                    <a:pt x="232333" y="44086"/>
                  </a:lnTo>
                  <a:cubicBezTo>
                    <a:pt x="243581" y="17371"/>
                    <a:pt x="269744" y="0"/>
                    <a:pt x="298731" y="0"/>
                  </a:cubicBezTo>
                  <a:lnTo>
                    <a:pt x="302085" y="0"/>
                  </a:lnTo>
                  <a:close/>
                </a:path>
              </a:pathLst>
            </a:custGeom>
            <a:solidFill>
              <a:srgbClr val="3CC5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7" name="Google Shape;1517;p29"/>
            <p:cNvSpPr/>
            <p:nvPr/>
          </p:nvSpPr>
          <p:spPr>
            <a:xfrm>
              <a:off x="1152698" y="2917767"/>
              <a:ext cx="648392" cy="648392"/>
            </a:xfrm>
            <a:custGeom>
              <a:rect b="b" l="l" r="r" t="t"/>
              <a:pathLst>
                <a:path extrusionOk="0" h="648392" w="648392">
                  <a:moveTo>
                    <a:pt x="0" y="324196"/>
                  </a:moveTo>
                  <a:cubicBezTo>
                    <a:pt x="0" y="145147"/>
                    <a:pt x="145147" y="0"/>
                    <a:pt x="324196" y="0"/>
                  </a:cubicBezTo>
                  <a:cubicBezTo>
                    <a:pt x="503245" y="0"/>
                    <a:pt x="648392" y="145147"/>
                    <a:pt x="648392" y="324196"/>
                  </a:cubicBezTo>
                  <a:cubicBezTo>
                    <a:pt x="648392" y="503245"/>
                    <a:pt x="503245" y="648392"/>
                    <a:pt x="324196" y="648392"/>
                  </a:cubicBezTo>
                  <a:cubicBezTo>
                    <a:pt x="145147" y="648392"/>
                    <a:pt x="0" y="503245"/>
                    <a:pt x="0" y="324196"/>
                  </a:cubicBezTo>
                </a:path>
              </a:pathLst>
            </a:custGeom>
            <a:solidFill>
              <a:srgbClr val="3CC5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8" name="Google Shape;1518;p29"/>
            <p:cNvSpPr/>
            <p:nvPr/>
          </p:nvSpPr>
          <p:spPr>
            <a:xfrm>
              <a:off x="1958273" y="2917767"/>
              <a:ext cx="3226190" cy="648392"/>
            </a:xfrm>
            <a:custGeom>
              <a:rect b="b" l="l" r="r" t="t"/>
              <a:pathLst>
                <a:path extrusionOk="0" h="648392" w="3226190">
                  <a:moveTo>
                    <a:pt x="2931688" y="0"/>
                  </a:moveTo>
                  <a:cubicBezTo>
                    <a:pt x="2958111" y="0"/>
                    <a:pt x="2981961" y="15836"/>
                    <a:pt x="2992214" y="40188"/>
                  </a:cubicBezTo>
                  <a:lnTo>
                    <a:pt x="3206196" y="548391"/>
                  </a:lnTo>
                  <a:cubicBezTo>
                    <a:pt x="3226190" y="595878"/>
                    <a:pt x="3191321" y="648392"/>
                    <a:pt x="3139798" y="648392"/>
                  </a:cubicBezTo>
                  <a:lnTo>
                    <a:pt x="2931688" y="648392"/>
                  </a:lnTo>
                  <a:moveTo>
                    <a:pt x="301739" y="648392"/>
                  </a:moveTo>
                  <a:lnTo>
                    <a:pt x="2931699" y="648392"/>
                  </a:lnTo>
                  <a:moveTo>
                    <a:pt x="298753" y="0"/>
                  </a:moveTo>
                  <a:lnTo>
                    <a:pt x="301739" y="0"/>
                  </a:lnTo>
                  <a:lnTo>
                    <a:pt x="2931699" y="0"/>
                  </a:lnTo>
                  <a:moveTo>
                    <a:pt x="302085" y="648392"/>
                  </a:moveTo>
                  <a:lnTo>
                    <a:pt x="86392" y="648392"/>
                  </a:lnTo>
                  <a:cubicBezTo>
                    <a:pt x="34868" y="648392"/>
                    <a:pt x="0" y="595878"/>
                    <a:pt x="19993" y="548391"/>
                  </a:cubicBezTo>
                  <a:lnTo>
                    <a:pt x="232333" y="44086"/>
                  </a:lnTo>
                  <a:cubicBezTo>
                    <a:pt x="243581" y="17371"/>
                    <a:pt x="269744" y="0"/>
                    <a:pt x="298731" y="0"/>
                  </a:cubicBezTo>
                  <a:lnTo>
                    <a:pt x="302085" y="0"/>
                  </a:ln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9" name="Google Shape;1519;p29"/>
            <p:cNvSpPr/>
            <p:nvPr/>
          </p:nvSpPr>
          <p:spPr>
            <a:xfrm>
              <a:off x="1152698" y="2917767"/>
              <a:ext cx="648392" cy="648392"/>
            </a:xfrm>
            <a:custGeom>
              <a:rect b="b" l="l" r="r" t="t"/>
              <a:pathLst>
                <a:path extrusionOk="0" h="648392" w="648392">
                  <a:moveTo>
                    <a:pt x="0" y="324196"/>
                  </a:moveTo>
                  <a:cubicBezTo>
                    <a:pt x="0" y="145147"/>
                    <a:pt x="145147" y="0"/>
                    <a:pt x="324196" y="0"/>
                  </a:cubicBezTo>
                  <a:cubicBezTo>
                    <a:pt x="503245" y="0"/>
                    <a:pt x="648392" y="145147"/>
                    <a:pt x="648392" y="324196"/>
                  </a:cubicBezTo>
                  <a:cubicBezTo>
                    <a:pt x="648392" y="503245"/>
                    <a:pt x="503245" y="648392"/>
                    <a:pt x="324196" y="648392"/>
                  </a:cubicBezTo>
                  <a:cubicBezTo>
                    <a:pt x="145147" y="648392"/>
                    <a:pt x="0" y="503245"/>
                    <a:pt x="0" y="324196"/>
                  </a:cubicBez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20" name="Google Shape;1520;p29"/>
          <p:cNvGrpSpPr/>
          <p:nvPr/>
        </p:nvGrpSpPr>
        <p:grpSpPr>
          <a:xfrm>
            <a:off x="375941" y="4316037"/>
            <a:ext cx="4759784" cy="648393"/>
            <a:chOff x="792480" y="3782290"/>
            <a:chExt cx="4759784" cy="648393"/>
          </a:xfrm>
        </p:grpSpPr>
        <p:sp>
          <p:nvSpPr>
            <p:cNvPr id="1521" name="Google Shape;1521;p29"/>
            <p:cNvSpPr/>
            <p:nvPr/>
          </p:nvSpPr>
          <p:spPr>
            <a:xfrm>
              <a:off x="1598065" y="3782291"/>
              <a:ext cx="3954199" cy="648392"/>
            </a:xfrm>
            <a:custGeom>
              <a:rect b="b" l="l" r="r" t="t"/>
              <a:pathLst>
                <a:path extrusionOk="0" h="648392" w="3954199">
                  <a:moveTo>
                    <a:pt x="3867807" y="648392"/>
                  </a:moveTo>
                  <a:lnTo>
                    <a:pt x="3652114" y="648392"/>
                  </a:lnTo>
                  <a:lnTo>
                    <a:pt x="3652114" y="0"/>
                  </a:lnTo>
                  <a:lnTo>
                    <a:pt x="3655467" y="0"/>
                  </a:lnTo>
                  <a:cubicBezTo>
                    <a:pt x="3684454" y="0"/>
                    <a:pt x="3710617" y="17371"/>
                    <a:pt x="3721865" y="44086"/>
                  </a:cubicBezTo>
                  <a:lnTo>
                    <a:pt x="3934204" y="548391"/>
                  </a:lnTo>
                  <a:cubicBezTo>
                    <a:pt x="3954199" y="595878"/>
                    <a:pt x="3919331" y="648392"/>
                    <a:pt x="3867807" y="648392"/>
                  </a:cubicBezTo>
                  <a:close/>
                  <a:moveTo>
                    <a:pt x="3652114" y="0"/>
                  </a:moveTo>
                  <a:lnTo>
                    <a:pt x="3652114" y="648392"/>
                  </a:lnTo>
                  <a:lnTo>
                    <a:pt x="302085" y="648392"/>
                  </a:lnTo>
                  <a:lnTo>
                    <a:pt x="302085" y="0"/>
                  </a:lnTo>
                  <a:close/>
                  <a:moveTo>
                    <a:pt x="298731" y="0"/>
                  </a:moveTo>
                  <a:lnTo>
                    <a:pt x="302085" y="0"/>
                  </a:lnTo>
                  <a:lnTo>
                    <a:pt x="302085" y="648392"/>
                  </a:lnTo>
                  <a:lnTo>
                    <a:pt x="86392" y="648392"/>
                  </a:lnTo>
                  <a:cubicBezTo>
                    <a:pt x="34868" y="648392"/>
                    <a:pt x="0" y="595878"/>
                    <a:pt x="19993" y="548391"/>
                  </a:cubicBezTo>
                  <a:lnTo>
                    <a:pt x="232333" y="44086"/>
                  </a:lnTo>
                  <a:cubicBezTo>
                    <a:pt x="243582" y="17371"/>
                    <a:pt x="269744" y="0"/>
                    <a:pt x="298731" y="0"/>
                  </a:cubicBezTo>
                  <a:close/>
                </a:path>
              </a:pathLst>
            </a:custGeom>
            <a:solidFill>
              <a:srgbClr val="1EAB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2" name="Google Shape;1522;p29"/>
            <p:cNvSpPr/>
            <p:nvPr/>
          </p:nvSpPr>
          <p:spPr>
            <a:xfrm>
              <a:off x="792480" y="3782290"/>
              <a:ext cx="648392" cy="648392"/>
            </a:xfrm>
            <a:custGeom>
              <a:rect b="b" l="l" r="r" t="t"/>
              <a:pathLst>
                <a:path extrusionOk="0" h="648392" w="648392">
                  <a:moveTo>
                    <a:pt x="0" y="324196"/>
                  </a:moveTo>
                  <a:cubicBezTo>
                    <a:pt x="0" y="145147"/>
                    <a:pt x="145147" y="0"/>
                    <a:pt x="324196" y="0"/>
                  </a:cubicBezTo>
                  <a:cubicBezTo>
                    <a:pt x="503245" y="0"/>
                    <a:pt x="648392" y="145147"/>
                    <a:pt x="648392" y="324196"/>
                  </a:cubicBezTo>
                  <a:cubicBezTo>
                    <a:pt x="648392" y="503245"/>
                    <a:pt x="503245" y="648392"/>
                    <a:pt x="324196" y="648392"/>
                  </a:cubicBezTo>
                  <a:cubicBezTo>
                    <a:pt x="145147" y="648392"/>
                    <a:pt x="0" y="503245"/>
                    <a:pt x="0" y="324196"/>
                  </a:cubicBezTo>
                </a:path>
              </a:pathLst>
            </a:custGeom>
            <a:solidFill>
              <a:srgbClr val="1EAB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3" name="Google Shape;1523;p29"/>
            <p:cNvSpPr/>
            <p:nvPr/>
          </p:nvSpPr>
          <p:spPr>
            <a:xfrm>
              <a:off x="1598065" y="3782291"/>
              <a:ext cx="3954199" cy="648392"/>
            </a:xfrm>
            <a:custGeom>
              <a:rect b="b" l="l" r="r" t="t"/>
              <a:pathLst>
                <a:path extrusionOk="0" h="648392" w="3954199">
                  <a:moveTo>
                    <a:pt x="3652114" y="0"/>
                  </a:moveTo>
                  <a:lnTo>
                    <a:pt x="3655467" y="0"/>
                  </a:lnTo>
                  <a:cubicBezTo>
                    <a:pt x="3684454" y="0"/>
                    <a:pt x="3710617" y="17371"/>
                    <a:pt x="3721865" y="44086"/>
                  </a:cubicBezTo>
                  <a:lnTo>
                    <a:pt x="3934204" y="548391"/>
                  </a:lnTo>
                  <a:cubicBezTo>
                    <a:pt x="3954199" y="595878"/>
                    <a:pt x="3919331" y="648392"/>
                    <a:pt x="3867807" y="648392"/>
                  </a:cubicBezTo>
                  <a:lnTo>
                    <a:pt x="3652114" y="648392"/>
                  </a:lnTo>
                  <a:moveTo>
                    <a:pt x="302085" y="0"/>
                  </a:moveTo>
                  <a:lnTo>
                    <a:pt x="3652114" y="0"/>
                  </a:lnTo>
                  <a:moveTo>
                    <a:pt x="302085" y="648392"/>
                  </a:moveTo>
                  <a:lnTo>
                    <a:pt x="3652114" y="648392"/>
                  </a:lnTo>
                  <a:moveTo>
                    <a:pt x="302085" y="648392"/>
                  </a:moveTo>
                  <a:lnTo>
                    <a:pt x="86392" y="648392"/>
                  </a:lnTo>
                  <a:cubicBezTo>
                    <a:pt x="34868" y="648392"/>
                    <a:pt x="0" y="595878"/>
                    <a:pt x="19993" y="548391"/>
                  </a:cubicBezTo>
                  <a:lnTo>
                    <a:pt x="232333" y="44086"/>
                  </a:lnTo>
                  <a:cubicBezTo>
                    <a:pt x="243582" y="17371"/>
                    <a:pt x="269744" y="0"/>
                    <a:pt x="298731" y="0"/>
                  </a:cubicBezTo>
                  <a:lnTo>
                    <a:pt x="302085" y="0"/>
                  </a:ln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4" name="Google Shape;1524;p29"/>
            <p:cNvSpPr/>
            <p:nvPr/>
          </p:nvSpPr>
          <p:spPr>
            <a:xfrm>
              <a:off x="792480" y="3782290"/>
              <a:ext cx="648392" cy="648392"/>
            </a:xfrm>
            <a:custGeom>
              <a:rect b="b" l="l" r="r" t="t"/>
              <a:pathLst>
                <a:path extrusionOk="0" h="648392" w="648392">
                  <a:moveTo>
                    <a:pt x="0" y="324196"/>
                  </a:moveTo>
                  <a:cubicBezTo>
                    <a:pt x="0" y="145147"/>
                    <a:pt x="145147" y="0"/>
                    <a:pt x="324196" y="0"/>
                  </a:cubicBezTo>
                  <a:cubicBezTo>
                    <a:pt x="503245" y="0"/>
                    <a:pt x="648392" y="145147"/>
                    <a:pt x="648392" y="324196"/>
                  </a:cubicBezTo>
                  <a:cubicBezTo>
                    <a:pt x="648392" y="503245"/>
                    <a:pt x="503245" y="648392"/>
                    <a:pt x="324196" y="648392"/>
                  </a:cubicBezTo>
                  <a:cubicBezTo>
                    <a:pt x="145147" y="648392"/>
                    <a:pt x="0" y="503245"/>
                    <a:pt x="0" y="324196"/>
                  </a:cubicBez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25" name="Google Shape;1525;p29"/>
          <p:cNvGrpSpPr/>
          <p:nvPr/>
        </p:nvGrpSpPr>
        <p:grpSpPr>
          <a:xfrm>
            <a:off x="15722" y="5180561"/>
            <a:ext cx="5480221" cy="648392"/>
            <a:chOff x="432261" y="4646814"/>
            <a:chExt cx="5480221" cy="648392"/>
          </a:xfrm>
        </p:grpSpPr>
        <p:sp>
          <p:nvSpPr>
            <p:cNvPr id="1526" name="Google Shape;1526;p29"/>
            <p:cNvSpPr/>
            <p:nvPr/>
          </p:nvSpPr>
          <p:spPr>
            <a:xfrm>
              <a:off x="1237847" y="4646814"/>
              <a:ext cx="4674635" cy="648392"/>
            </a:xfrm>
            <a:custGeom>
              <a:rect b="b" l="l" r="r" t="t"/>
              <a:pathLst>
                <a:path extrusionOk="0" h="648392" w="4674635">
                  <a:moveTo>
                    <a:pt x="4588243" y="648392"/>
                  </a:moveTo>
                  <a:lnTo>
                    <a:pt x="4372550" y="648392"/>
                  </a:lnTo>
                  <a:lnTo>
                    <a:pt x="4372550" y="0"/>
                  </a:lnTo>
                  <a:lnTo>
                    <a:pt x="4375904" y="0"/>
                  </a:lnTo>
                  <a:cubicBezTo>
                    <a:pt x="4404890" y="0"/>
                    <a:pt x="4431053" y="17371"/>
                    <a:pt x="4442302" y="44086"/>
                  </a:cubicBezTo>
                  <a:lnTo>
                    <a:pt x="4654641" y="548391"/>
                  </a:lnTo>
                  <a:cubicBezTo>
                    <a:pt x="4674635" y="595878"/>
                    <a:pt x="4639767" y="648392"/>
                    <a:pt x="4588243" y="648392"/>
                  </a:cubicBezTo>
                  <a:close/>
                  <a:moveTo>
                    <a:pt x="4372550" y="0"/>
                  </a:moveTo>
                  <a:lnTo>
                    <a:pt x="4372550" y="648392"/>
                  </a:lnTo>
                  <a:lnTo>
                    <a:pt x="302085" y="648392"/>
                  </a:lnTo>
                  <a:lnTo>
                    <a:pt x="302085" y="0"/>
                  </a:lnTo>
                  <a:close/>
                  <a:moveTo>
                    <a:pt x="298731" y="0"/>
                  </a:moveTo>
                  <a:lnTo>
                    <a:pt x="302085" y="0"/>
                  </a:lnTo>
                  <a:lnTo>
                    <a:pt x="302085" y="648392"/>
                  </a:lnTo>
                  <a:lnTo>
                    <a:pt x="86392" y="648392"/>
                  </a:lnTo>
                  <a:cubicBezTo>
                    <a:pt x="34868" y="648392"/>
                    <a:pt x="0" y="595878"/>
                    <a:pt x="19993" y="548391"/>
                  </a:cubicBezTo>
                  <a:lnTo>
                    <a:pt x="232333" y="44086"/>
                  </a:lnTo>
                  <a:cubicBezTo>
                    <a:pt x="243582" y="17371"/>
                    <a:pt x="269744" y="0"/>
                    <a:pt x="298731" y="0"/>
                  </a:cubicBezTo>
                  <a:close/>
                </a:path>
              </a:pathLst>
            </a:custGeom>
            <a:solidFill>
              <a:srgbClr val="4E88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7" name="Google Shape;1527;p29"/>
            <p:cNvSpPr/>
            <p:nvPr/>
          </p:nvSpPr>
          <p:spPr>
            <a:xfrm>
              <a:off x="432261" y="4646814"/>
              <a:ext cx="648392" cy="648392"/>
            </a:xfrm>
            <a:custGeom>
              <a:rect b="b" l="l" r="r" t="t"/>
              <a:pathLst>
                <a:path extrusionOk="0" h="648392" w="648392">
                  <a:moveTo>
                    <a:pt x="0" y="324196"/>
                  </a:moveTo>
                  <a:cubicBezTo>
                    <a:pt x="0" y="145147"/>
                    <a:pt x="145147" y="0"/>
                    <a:pt x="324196" y="0"/>
                  </a:cubicBezTo>
                  <a:cubicBezTo>
                    <a:pt x="503245" y="0"/>
                    <a:pt x="648392" y="145147"/>
                    <a:pt x="648392" y="324196"/>
                  </a:cubicBezTo>
                  <a:cubicBezTo>
                    <a:pt x="648392" y="503245"/>
                    <a:pt x="503245" y="648392"/>
                    <a:pt x="324196" y="648392"/>
                  </a:cubicBezTo>
                  <a:cubicBezTo>
                    <a:pt x="145147" y="648392"/>
                    <a:pt x="0" y="503245"/>
                    <a:pt x="0" y="324196"/>
                  </a:cubicBezTo>
                </a:path>
              </a:pathLst>
            </a:custGeom>
            <a:solidFill>
              <a:srgbClr val="4E88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8" name="Google Shape;1528;p29"/>
            <p:cNvSpPr/>
            <p:nvPr/>
          </p:nvSpPr>
          <p:spPr>
            <a:xfrm>
              <a:off x="1237847" y="4646814"/>
              <a:ext cx="4674635" cy="648392"/>
            </a:xfrm>
            <a:custGeom>
              <a:rect b="b" l="l" r="r" t="t"/>
              <a:pathLst>
                <a:path extrusionOk="0" h="648392" w="4674635">
                  <a:moveTo>
                    <a:pt x="4372550" y="0"/>
                  </a:moveTo>
                  <a:lnTo>
                    <a:pt x="4375904" y="0"/>
                  </a:lnTo>
                  <a:cubicBezTo>
                    <a:pt x="4404890" y="0"/>
                    <a:pt x="4431053" y="17371"/>
                    <a:pt x="4442302" y="44086"/>
                  </a:cubicBezTo>
                  <a:lnTo>
                    <a:pt x="4654641" y="548391"/>
                  </a:lnTo>
                  <a:cubicBezTo>
                    <a:pt x="4674635" y="595878"/>
                    <a:pt x="4639767" y="648392"/>
                    <a:pt x="4588243" y="648392"/>
                  </a:cubicBezTo>
                  <a:lnTo>
                    <a:pt x="4372550" y="648392"/>
                  </a:lnTo>
                  <a:moveTo>
                    <a:pt x="302085" y="0"/>
                  </a:moveTo>
                  <a:lnTo>
                    <a:pt x="4372550" y="0"/>
                  </a:lnTo>
                  <a:moveTo>
                    <a:pt x="302085" y="648392"/>
                  </a:moveTo>
                  <a:lnTo>
                    <a:pt x="4372550" y="648392"/>
                  </a:lnTo>
                  <a:moveTo>
                    <a:pt x="302085" y="648392"/>
                  </a:moveTo>
                  <a:lnTo>
                    <a:pt x="86392" y="648392"/>
                  </a:lnTo>
                  <a:cubicBezTo>
                    <a:pt x="34868" y="648392"/>
                    <a:pt x="0" y="595878"/>
                    <a:pt x="19993" y="548391"/>
                  </a:cubicBezTo>
                  <a:lnTo>
                    <a:pt x="232333" y="44086"/>
                  </a:lnTo>
                  <a:cubicBezTo>
                    <a:pt x="243582" y="17371"/>
                    <a:pt x="269744" y="0"/>
                    <a:pt x="298731" y="0"/>
                  </a:cubicBezTo>
                  <a:lnTo>
                    <a:pt x="302085" y="0"/>
                  </a:ln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9" name="Google Shape;1529;p29"/>
            <p:cNvSpPr/>
            <p:nvPr/>
          </p:nvSpPr>
          <p:spPr>
            <a:xfrm>
              <a:off x="432261" y="4646814"/>
              <a:ext cx="648392" cy="648392"/>
            </a:xfrm>
            <a:custGeom>
              <a:rect b="b" l="l" r="r" t="t"/>
              <a:pathLst>
                <a:path extrusionOk="0" h="648392" w="648392">
                  <a:moveTo>
                    <a:pt x="0" y="324196"/>
                  </a:moveTo>
                  <a:cubicBezTo>
                    <a:pt x="0" y="145147"/>
                    <a:pt x="145147" y="0"/>
                    <a:pt x="324196" y="0"/>
                  </a:cubicBezTo>
                  <a:cubicBezTo>
                    <a:pt x="503245" y="0"/>
                    <a:pt x="648392" y="145147"/>
                    <a:pt x="648392" y="324196"/>
                  </a:cubicBezTo>
                  <a:cubicBezTo>
                    <a:pt x="648392" y="503245"/>
                    <a:pt x="503245" y="648392"/>
                    <a:pt x="324196" y="648392"/>
                  </a:cubicBezTo>
                  <a:cubicBezTo>
                    <a:pt x="145147" y="648392"/>
                    <a:pt x="0" y="503245"/>
                    <a:pt x="0" y="324196"/>
                  </a:cubicBez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530" name="Google Shape;1530;p29"/>
          <p:cNvSpPr txBox="1"/>
          <p:nvPr/>
        </p:nvSpPr>
        <p:spPr>
          <a:xfrm>
            <a:off x="4203259" y="1817024"/>
            <a:ext cx="1404850" cy="5673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000" u="none" cap="none" strike="noStrike">
                <a:solidFill>
                  <a:srgbClr val="484848"/>
                </a:solidFill>
                <a:latin typeface="Roboto"/>
                <a:ea typeface="Roboto"/>
                <a:cs typeface="Roboto"/>
                <a:sym typeface="Roboto"/>
              </a:rPr>
              <a:t>Revisar y evaluar la</a:t>
            </a:r>
            <a:br>
              <a:rPr b="0" i="0" lang="es-CO" sz="1000" u="none" cap="none" strike="noStrike">
                <a:solidFill>
                  <a:srgbClr val="484848"/>
                </a:solidFill>
                <a:latin typeface="Roboto"/>
                <a:ea typeface="Roboto"/>
                <a:cs typeface="Roboto"/>
                <a:sym typeface="Roboto"/>
              </a:rPr>
            </a:br>
            <a:r>
              <a:rPr b="0" i="0" lang="es-CO" sz="1000" u="none" cap="none" strike="noStrike">
                <a:solidFill>
                  <a:srgbClr val="484848"/>
                </a:solidFill>
                <a:latin typeface="Roboto"/>
                <a:ea typeface="Roboto"/>
                <a:cs typeface="Roboto"/>
                <a:sym typeface="Roboto"/>
              </a:rPr>
              <a:t>efectividad de las</a:t>
            </a:r>
            <a:br>
              <a:rPr b="0" i="0" lang="es-CO" sz="1000" u="none" cap="none" strike="noStrike">
                <a:solidFill>
                  <a:srgbClr val="484848"/>
                </a:solidFill>
                <a:latin typeface="Roboto"/>
                <a:ea typeface="Roboto"/>
                <a:cs typeface="Roboto"/>
                <a:sym typeface="Roboto"/>
              </a:rPr>
            </a:br>
            <a:r>
              <a:rPr b="0" i="0" lang="es-CO" sz="1000" u="none" cap="none" strike="noStrike">
                <a:solidFill>
                  <a:srgbClr val="484848"/>
                </a:solidFill>
                <a:latin typeface="Roboto"/>
                <a:ea typeface="Roboto"/>
                <a:cs typeface="Roboto"/>
                <a:sym typeface="Roboto"/>
              </a:rPr>
              <a:t>acciones de mejora</a:t>
            </a:r>
            <a:endParaRPr/>
          </a:p>
        </p:txBody>
      </p:sp>
      <p:sp>
        <p:nvSpPr>
          <p:cNvPr id="1531" name="Google Shape;1531;p29"/>
          <p:cNvSpPr txBox="1"/>
          <p:nvPr/>
        </p:nvSpPr>
        <p:spPr>
          <a:xfrm>
            <a:off x="2596686" y="1956608"/>
            <a:ext cx="1242752" cy="2647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300" u="none" cap="none" strike="noStrike">
                <a:solidFill>
                  <a:srgbClr val="FFFFFF"/>
                </a:solidFill>
                <a:latin typeface="Roboto"/>
                <a:ea typeface="Roboto"/>
                <a:cs typeface="Roboto"/>
                <a:sym typeface="Roboto"/>
              </a:rPr>
              <a:t>Auditores OCI</a:t>
            </a:r>
            <a:endParaRPr/>
          </a:p>
        </p:txBody>
      </p:sp>
      <p:sp>
        <p:nvSpPr>
          <p:cNvPr id="1532" name="Google Shape;1532;p29"/>
          <p:cNvSpPr txBox="1"/>
          <p:nvPr/>
        </p:nvSpPr>
        <p:spPr>
          <a:xfrm>
            <a:off x="4563477" y="2681547"/>
            <a:ext cx="1418359" cy="5673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000" u="none" cap="none" strike="noStrike">
                <a:solidFill>
                  <a:srgbClr val="484848"/>
                </a:solidFill>
                <a:latin typeface="Roboto"/>
                <a:ea typeface="Roboto"/>
                <a:cs typeface="Roboto"/>
                <a:sym typeface="Roboto"/>
              </a:rPr>
              <a:t>Monitorear el</a:t>
            </a:r>
            <a:br>
              <a:rPr b="0" i="0" lang="es-CO" sz="1000" u="none" cap="none" strike="noStrike">
                <a:solidFill>
                  <a:srgbClr val="484848"/>
                </a:solidFill>
                <a:latin typeface="Roboto"/>
                <a:ea typeface="Roboto"/>
                <a:cs typeface="Roboto"/>
                <a:sym typeface="Roboto"/>
              </a:rPr>
            </a:br>
            <a:r>
              <a:rPr b="0" i="0" lang="es-CO" sz="1000" u="none" cap="none" strike="noStrike">
                <a:solidFill>
                  <a:srgbClr val="484848"/>
                </a:solidFill>
                <a:latin typeface="Roboto"/>
                <a:ea typeface="Roboto"/>
                <a:cs typeface="Roboto"/>
                <a:sym typeface="Roboto"/>
              </a:rPr>
              <a:t>cumplimiento de los</a:t>
            </a:r>
            <a:br>
              <a:rPr b="0" i="0" lang="es-CO" sz="1000" u="none" cap="none" strike="noStrike">
                <a:solidFill>
                  <a:srgbClr val="484848"/>
                </a:solidFill>
                <a:latin typeface="Roboto"/>
                <a:ea typeface="Roboto"/>
                <a:cs typeface="Roboto"/>
                <a:sym typeface="Roboto"/>
              </a:rPr>
            </a:br>
            <a:r>
              <a:rPr b="0" i="0" lang="es-CO" sz="1000" u="none" cap="none" strike="noStrike">
                <a:solidFill>
                  <a:srgbClr val="484848"/>
                </a:solidFill>
                <a:latin typeface="Roboto"/>
                <a:ea typeface="Roboto"/>
                <a:cs typeface="Roboto"/>
                <a:sym typeface="Roboto"/>
              </a:rPr>
              <a:t>planes de mejora</a:t>
            </a:r>
            <a:endParaRPr/>
          </a:p>
        </p:txBody>
      </p:sp>
      <p:sp>
        <p:nvSpPr>
          <p:cNvPr id="1533" name="Google Shape;1533;p29"/>
          <p:cNvSpPr txBox="1"/>
          <p:nvPr/>
        </p:nvSpPr>
        <p:spPr>
          <a:xfrm>
            <a:off x="2269878" y="2821132"/>
            <a:ext cx="1945178" cy="2647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300" u="none" cap="none" strike="noStrike">
                <a:solidFill>
                  <a:srgbClr val="FFFFFF"/>
                </a:solidFill>
                <a:latin typeface="Roboto"/>
                <a:ea typeface="Roboto"/>
                <a:cs typeface="Roboto"/>
                <a:sym typeface="Roboto"/>
              </a:rPr>
              <a:t>Profesionales del EFO</a:t>
            </a:r>
            <a:endParaRPr/>
          </a:p>
        </p:txBody>
      </p:sp>
      <p:sp>
        <p:nvSpPr>
          <p:cNvPr id="1534" name="Google Shape;1534;p29"/>
          <p:cNvSpPr txBox="1"/>
          <p:nvPr/>
        </p:nvSpPr>
        <p:spPr>
          <a:xfrm>
            <a:off x="4923695" y="3546071"/>
            <a:ext cx="1323801" cy="5673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000" u="none" cap="none" strike="noStrike">
                <a:solidFill>
                  <a:srgbClr val="484848"/>
                </a:solidFill>
                <a:latin typeface="Roboto"/>
                <a:ea typeface="Roboto"/>
                <a:cs typeface="Roboto"/>
                <a:sym typeface="Roboto"/>
              </a:rPr>
              <a:t>Reportar y aprobar</a:t>
            </a:r>
            <a:br>
              <a:rPr b="0" i="0" lang="es-CO" sz="1000" u="none" cap="none" strike="noStrike">
                <a:solidFill>
                  <a:srgbClr val="484848"/>
                </a:solidFill>
                <a:latin typeface="Roboto"/>
                <a:ea typeface="Roboto"/>
                <a:cs typeface="Roboto"/>
                <a:sym typeface="Roboto"/>
              </a:rPr>
            </a:br>
            <a:r>
              <a:rPr b="0" i="0" lang="es-CO" sz="1000" u="none" cap="none" strike="noStrike">
                <a:solidFill>
                  <a:srgbClr val="484848"/>
                </a:solidFill>
                <a:latin typeface="Roboto"/>
                <a:ea typeface="Roboto"/>
                <a:cs typeface="Roboto"/>
                <a:sym typeface="Roboto"/>
              </a:rPr>
              <a:t>actividades en el</a:t>
            </a:r>
            <a:br>
              <a:rPr b="0" i="0" lang="es-CO" sz="1000" u="none" cap="none" strike="noStrike">
                <a:solidFill>
                  <a:srgbClr val="484848"/>
                </a:solidFill>
                <a:latin typeface="Roboto"/>
                <a:ea typeface="Roboto"/>
                <a:cs typeface="Roboto"/>
                <a:sym typeface="Roboto"/>
              </a:rPr>
            </a:br>
            <a:r>
              <a:rPr b="0" i="0" lang="es-CO" sz="1000" u="none" cap="none" strike="noStrike">
                <a:solidFill>
                  <a:srgbClr val="484848"/>
                </a:solidFill>
                <a:latin typeface="Roboto"/>
                <a:ea typeface="Roboto"/>
                <a:cs typeface="Roboto"/>
                <a:sym typeface="Roboto"/>
              </a:rPr>
              <a:t>sistema GINA</a:t>
            </a:r>
            <a:endParaRPr/>
          </a:p>
        </p:txBody>
      </p:sp>
      <p:sp>
        <p:nvSpPr>
          <p:cNvPr id="1535" name="Google Shape;1535;p29"/>
          <p:cNvSpPr txBox="1"/>
          <p:nvPr/>
        </p:nvSpPr>
        <p:spPr>
          <a:xfrm>
            <a:off x="1814718" y="3683678"/>
            <a:ext cx="2680221" cy="20005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300" u="none" cap="none" strike="noStrike">
                <a:solidFill>
                  <a:srgbClr val="FFFFFF"/>
                </a:solidFill>
                <a:latin typeface="Roboto"/>
                <a:ea typeface="Roboto"/>
                <a:cs typeface="Roboto"/>
                <a:sym typeface="Roboto"/>
              </a:rPr>
              <a:t>Responsables de reportar y aprobar</a:t>
            </a:r>
            <a:endParaRPr b="1" i="0" sz="1300" u="none" cap="none" strike="noStrike">
              <a:solidFill>
                <a:srgbClr val="FFFFFF"/>
              </a:solidFill>
              <a:latin typeface="Roboto"/>
              <a:ea typeface="Roboto"/>
              <a:cs typeface="Roboto"/>
              <a:sym typeface="Roboto"/>
            </a:endParaRPr>
          </a:p>
        </p:txBody>
      </p:sp>
      <p:sp>
        <p:nvSpPr>
          <p:cNvPr id="1536" name="Google Shape;1536;p29"/>
          <p:cNvSpPr txBox="1"/>
          <p:nvPr/>
        </p:nvSpPr>
        <p:spPr>
          <a:xfrm>
            <a:off x="5292919" y="4410595"/>
            <a:ext cx="1445375" cy="5673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000" u="none" cap="none" strike="noStrike">
                <a:solidFill>
                  <a:srgbClr val="484848"/>
                </a:solidFill>
                <a:latin typeface="Roboto"/>
                <a:ea typeface="Roboto"/>
                <a:cs typeface="Roboto"/>
                <a:sym typeface="Roboto"/>
              </a:rPr>
              <a:t>Coordinar mesas de</a:t>
            </a:r>
            <a:br>
              <a:rPr b="0" i="0" lang="es-CO" sz="1000" u="none" cap="none" strike="noStrike">
                <a:solidFill>
                  <a:srgbClr val="484848"/>
                </a:solidFill>
                <a:latin typeface="Roboto"/>
                <a:ea typeface="Roboto"/>
                <a:cs typeface="Roboto"/>
                <a:sym typeface="Roboto"/>
              </a:rPr>
            </a:br>
            <a:r>
              <a:rPr b="0" i="0" lang="es-CO" sz="1000" u="none" cap="none" strike="noStrike">
                <a:solidFill>
                  <a:srgbClr val="484848"/>
                </a:solidFill>
                <a:latin typeface="Roboto"/>
                <a:ea typeface="Roboto"/>
                <a:cs typeface="Roboto"/>
                <a:sym typeface="Roboto"/>
              </a:rPr>
              <a:t>trabajo y formular</a:t>
            </a:r>
            <a:br>
              <a:rPr b="0" i="0" lang="es-CO" sz="1000" u="none" cap="none" strike="noStrike">
                <a:solidFill>
                  <a:srgbClr val="484848"/>
                </a:solidFill>
                <a:latin typeface="Roboto"/>
                <a:ea typeface="Roboto"/>
                <a:cs typeface="Roboto"/>
                <a:sym typeface="Roboto"/>
              </a:rPr>
            </a:br>
            <a:r>
              <a:rPr b="0" i="0" lang="es-CO" sz="1000" u="none" cap="none" strike="noStrike">
                <a:solidFill>
                  <a:srgbClr val="484848"/>
                </a:solidFill>
                <a:latin typeface="Roboto"/>
                <a:ea typeface="Roboto"/>
                <a:cs typeface="Roboto"/>
                <a:sym typeface="Roboto"/>
              </a:rPr>
              <a:t>planes de mejora</a:t>
            </a:r>
            <a:endParaRPr/>
          </a:p>
        </p:txBody>
      </p:sp>
      <p:sp>
        <p:nvSpPr>
          <p:cNvPr id="1537" name="Google Shape;1537;p29"/>
          <p:cNvSpPr txBox="1"/>
          <p:nvPr/>
        </p:nvSpPr>
        <p:spPr>
          <a:xfrm>
            <a:off x="2689262" y="4550179"/>
            <a:ext cx="1040130" cy="2647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300" u="none" cap="none" strike="noStrike">
                <a:solidFill>
                  <a:srgbClr val="FFFFFF"/>
                </a:solidFill>
                <a:latin typeface="Roboto"/>
                <a:ea typeface="Roboto"/>
                <a:cs typeface="Roboto"/>
                <a:sym typeface="Roboto"/>
              </a:rPr>
              <a:t>Agentes C4</a:t>
            </a:r>
            <a:endParaRPr/>
          </a:p>
        </p:txBody>
      </p:sp>
      <p:sp>
        <p:nvSpPr>
          <p:cNvPr id="1538" name="Google Shape;1538;p29"/>
          <p:cNvSpPr txBox="1"/>
          <p:nvPr/>
        </p:nvSpPr>
        <p:spPr>
          <a:xfrm>
            <a:off x="5653137" y="5275118"/>
            <a:ext cx="1526424" cy="5673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000" u="none" cap="none" strike="noStrike">
                <a:solidFill>
                  <a:srgbClr val="484848"/>
                </a:solidFill>
                <a:latin typeface="Roboto"/>
                <a:ea typeface="Roboto"/>
                <a:cs typeface="Roboto"/>
                <a:sym typeface="Roboto"/>
              </a:rPr>
              <a:t>Ejecutar y aprobar los</a:t>
            </a:r>
            <a:br>
              <a:rPr b="0" i="0" lang="es-CO" sz="1000" u="none" cap="none" strike="noStrike">
                <a:solidFill>
                  <a:srgbClr val="484848"/>
                </a:solidFill>
                <a:latin typeface="Roboto"/>
                <a:ea typeface="Roboto"/>
                <a:cs typeface="Roboto"/>
                <a:sym typeface="Roboto"/>
              </a:rPr>
            </a:br>
            <a:r>
              <a:rPr b="0" i="0" lang="es-CO" sz="1000" u="none" cap="none" strike="noStrike">
                <a:solidFill>
                  <a:srgbClr val="484848"/>
                </a:solidFill>
                <a:latin typeface="Roboto"/>
                <a:ea typeface="Roboto"/>
                <a:cs typeface="Roboto"/>
                <a:sym typeface="Roboto"/>
              </a:rPr>
              <a:t>avances del plan de</a:t>
            </a:r>
            <a:br>
              <a:rPr b="0" i="0" lang="es-CO" sz="1000" u="none" cap="none" strike="noStrike">
                <a:solidFill>
                  <a:srgbClr val="484848"/>
                </a:solidFill>
                <a:latin typeface="Roboto"/>
                <a:ea typeface="Roboto"/>
                <a:cs typeface="Roboto"/>
                <a:sym typeface="Roboto"/>
              </a:rPr>
            </a:br>
            <a:r>
              <a:rPr b="0" i="0" lang="es-CO" sz="1000" u="none" cap="none" strike="noStrike">
                <a:solidFill>
                  <a:srgbClr val="484848"/>
                </a:solidFill>
                <a:latin typeface="Roboto"/>
                <a:ea typeface="Roboto"/>
                <a:cs typeface="Roboto"/>
                <a:sym typeface="Roboto"/>
              </a:rPr>
              <a:t>mejora</a:t>
            </a:r>
            <a:endParaRPr/>
          </a:p>
        </p:txBody>
      </p:sp>
      <p:sp>
        <p:nvSpPr>
          <p:cNvPr id="1539" name="Google Shape;1539;p29"/>
          <p:cNvSpPr txBox="1"/>
          <p:nvPr/>
        </p:nvSpPr>
        <p:spPr>
          <a:xfrm>
            <a:off x="2381725" y="5414703"/>
            <a:ext cx="1796588" cy="2647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300" u="none" cap="none" strike="noStrike">
                <a:solidFill>
                  <a:srgbClr val="FFFFFF"/>
                </a:solidFill>
                <a:latin typeface="Roboto"/>
                <a:ea typeface="Roboto"/>
                <a:cs typeface="Roboto"/>
                <a:sym typeface="Roboto"/>
              </a:rPr>
              <a:t>Líderes de Proceso</a:t>
            </a:r>
            <a:endParaRPr/>
          </a:p>
        </p:txBody>
      </p:sp>
      <p:sp>
        <p:nvSpPr>
          <p:cNvPr id="1540" name="Google Shape;1540;p29"/>
          <p:cNvSpPr/>
          <p:nvPr/>
        </p:nvSpPr>
        <p:spPr>
          <a:xfrm>
            <a:off x="1573666" y="1830532"/>
            <a:ext cx="410284" cy="408854"/>
          </a:xfrm>
          <a:custGeom>
            <a:rect b="b" l="l" r="r" t="t"/>
            <a:pathLst>
              <a:path extrusionOk="0" h="408854" w="410284">
                <a:moveTo>
                  <a:pt x="173791" y="165010"/>
                </a:moveTo>
                <a:cubicBezTo>
                  <a:pt x="198557" y="165010"/>
                  <a:pt x="218634" y="144933"/>
                  <a:pt x="218634" y="120167"/>
                </a:cubicBezTo>
                <a:cubicBezTo>
                  <a:pt x="218634" y="95401"/>
                  <a:pt x="198557" y="75323"/>
                  <a:pt x="173791" y="75323"/>
                </a:cubicBezTo>
                <a:cubicBezTo>
                  <a:pt x="149024" y="75323"/>
                  <a:pt x="128947" y="95401"/>
                  <a:pt x="128947" y="120167"/>
                </a:cubicBezTo>
                <a:cubicBezTo>
                  <a:pt x="128947" y="144933"/>
                  <a:pt x="149024" y="165010"/>
                  <a:pt x="173791" y="165010"/>
                </a:cubicBezTo>
                <a:close/>
                <a:moveTo>
                  <a:pt x="364726" y="190173"/>
                </a:moveTo>
                <a:lnTo>
                  <a:pt x="392061" y="190173"/>
                </a:lnTo>
                <a:cubicBezTo>
                  <a:pt x="396895" y="190173"/>
                  <a:pt x="401529" y="192093"/>
                  <a:pt x="404948" y="195512"/>
                </a:cubicBezTo>
                <a:cubicBezTo>
                  <a:pt x="408364" y="198928"/>
                  <a:pt x="410284" y="203564"/>
                  <a:pt x="410284" y="208397"/>
                </a:cubicBezTo>
                <a:lnTo>
                  <a:pt x="410284" y="390631"/>
                </a:lnTo>
                <a:cubicBezTo>
                  <a:pt x="410284" y="395463"/>
                  <a:pt x="408364" y="400099"/>
                  <a:pt x="404948" y="403516"/>
                </a:cubicBezTo>
                <a:cubicBezTo>
                  <a:pt x="401529" y="406934"/>
                  <a:pt x="396895" y="408854"/>
                  <a:pt x="392061" y="408854"/>
                </a:cubicBezTo>
                <a:lnTo>
                  <a:pt x="246275" y="408854"/>
                </a:lnTo>
                <a:cubicBezTo>
                  <a:pt x="241441" y="408854"/>
                  <a:pt x="236807" y="406934"/>
                  <a:pt x="233388" y="403516"/>
                </a:cubicBezTo>
                <a:cubicBezTo>
                  <a:pt x="229972" y="400099"/>
                  <a:pt x="228052" y="395463"/>
                  <a:pt x="228052" y="390631"/>
                </a:cubicBezTo>
                <a:lnTo>
                  <a:pt x="228052" y="208397"/>
                </a:lnTo>
                <a:cubicBezTo>
                  <a:pt x="228052" y="203564"/>
                  <a:pt x="229972" y="198928"/>
                  <a:pt x="233388" y="195512"/>
                </a:cubicBezTo>
                <a:cubicBezTo>
                  <a:pt x="236807" y="192093"/>
                  <a:pt x="241441" y="190173"/>
                  <a:pt x="246275" y="190173"/>
                </a:cubicBezTo>
                <a:lnTo>
                  <a:pt x="273610" y="190173"/>
                </a:lnTo>
                <a:moveTo>
                  <a:pt x="346513" y="164297"/>
                </a:moveTo>
                <a:lnTo>
                  <a:pt x="291843" y="164297"/>
                </a:lnTo>
                <a:cubicBezTo>
                  <a:pt x="281778" y="164297"/>
                  <a:pt x="273619" y="172456"/>
                  <a:pt x="273619" y="182520"/>
                </a:cubicBezTo>
                <a:lnTo>
                  <a:pt x="273619" y="201414"/>
                </a:lnTo>
                <a:cubicBezTo>
                  <a:pt x="273619" y="211478"/>
                  <a:pt x="281778" y="219637"/>
                  <a:pt x="291843" y="219637"/>
                </a:cubicBezTo>
                <a:lnTo>
                  <a:pt x="346513" y="219637"/>
                </a:lnTo>
                <a:cubicBezTo>
                  <a:pt x="356578" y="219637"/>
                  <a:pt x="364737" y="211478"/>
                  <a:pt x="364737" y="201414"/>
                </a:cubicBezTo>
                <a:lnTo>
                  <a:pt x="364737" y="182520"/>
                </a:lnTo>
                <a:cubicBezTo>
                  <a:pt x="364737" y="172456"/>
                  <a:pt x="356578" y="164297"/>
                  <a:pt x="346513" y="164297"/>
                </a:cubicBezTo>
                <a:close/>
                <a:moveTo>
                  <a:pt x="280431" y="332227"/>
                </a:moveTo>
                <a:lnTo>
                  <a:pt x="309499" y="351607"/>
                </a:lnTo>
                <a:lnTo>
                  <a:pt x="357948" y="274090"/>
                </a:lnTo>
                <a:moveTo>
                  <a:pt x="193161" y="215419"/>
                </a:moveTo>
                <a:cubicBezTo>
                  <a:pt x="186832" y="216402"/>
                  <a:pt x="180373" y="216934"/>
                  <a:pt x="173808" y="216934"/>
                </a:cubicBezTo>
                <a:cubicBezTo>
                  <a:pt x="107794" y="216934"/>
                  <a:pt x="52783" y="165197"/>
                  <a:pt x="28578" y="136455"/>
                </a:cubicBezTo>
                <a:cubicBezTo>
                  <a:pt x="19776" y="126874"/>
                  <a:pt x="19776" y="113461"/>
                  <a:pt x="28578" y="103880"/>
                </a:cubicBezTo>
                <a:cubicBezTo>
                  <a:pt x="52783" y="77054"/>
                  <a:pt x="107794" y="23402"/>
                  <a:pt x="173808" y="23402"/>
                </a:cubicBezTo>
                <a:cubicBezTo>
                  <a:pt x="239822" y="23402"/>
                  <a:pt x="294833" y="77054"/>
                  <a:pt x="319038" y="103880"/>
                </a:cubicBezTo>
                <a:cubicBezTo>
                  <a:pt x="327839" y="113461"/>
                  <a:pt x="327839" y="126874"/>
                  <a:pt x="319038" y="136455"/>
                </a:cubicBez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1" name="Google Shape;1541;p29"/>
          <p:cNvSpPr/>
          <p:nvPr/>
        </p:nvSpPr>
        <p:spPr>
          <a:xfrm>
            <a:off x="1222453" y="2704061"/>
            <a:ext cx="414232" cy="414250"/>
          </a:xfrm>
          <a:custGeom>
            <a:rect b="b" l="l" r="r" t="t"/>
            <a:pathLst>
              <a:path extrusionOk="0" h="414250" w="414232">
                <a:moveTo>
                  <a:pt x="99060" y="404308"/>
                </a:moveTo>
                <a:lnTo>
                  <a:pt x="99060" y="376337"/>
                </a:lnTo>
                <a:moveTo>
                  <a:pt x="0" y="414250"/>
                </a:moveTo>
                <a:cubicBezTo>
                  <a:pt x="0" y="359541"/>
                  <a:pt x="44350" y="315190"/>
                  <a:pt x="99060" y="315190"/>
                </a:cubicBezTo>
                <a:cubicBezTo>
                  <a:pt x="153769" y="315190"/>
                  <a:pt x="198120" y="359541"/>
                  <a:pt x="198120" y="414250"/>
                </a:cubicBezTo>
                <a:moveTo>
                  <a:pt x="29718" y="215374"/>
                </a:moveTo>
                <a:cubicBezTo>
                  <a:pt x="29718" y="176928"/>
                  <a:pt x="60763" y="145762"/>
                  <a:pt x="99060" y="145762"/>
                </a:cubicBezTo>
                <a:cubicBezTo>
                  <a:pt x="137356" y="145762"/>
                  <a:pt x="168401" y="176928"/>
                  <a:pt x="168401" y="215374"/>
                </a:cubicBezTo>
                <a:cubicBezTo>
                  <a:pt x="168401" y="253820"/>
                  <a:pt x="137356" y="284986"/>
                  <a:pt x="99060" y="284986"/>
                </a:cubicBezTo>
                <a:cubicBezTo>
                  <a:pt x="60763" y="284986"/>
                  <a:pt x="29718" y="253820"/>
                  <a:pt x="29718" y="215374"/>
                </a:cubicBezTo>
                <a:moveTo>
                  <a:pt x="43676" y="173625"/>
                </a:moveTo>
                <a:cubicBezTo>
                  <a:pt x="64176" y="193417"/>
                  <a:pt x="91374" y="204772"/>
                  <a:pt x="119862" y="205432"/>
                </a:cubicBezTo>
                <a:cubicBezTo>
                  <a:pt x="135633" y="205482"/>
                  <a:pt x="151299" y="202876"/>
                  <a:pt x="166204" y="197723"/>
                </a:cubicBezTo>
                <a:moveTo>
                  <a:pt x="131839" y="105904"/>
                </a:moveTo>
                <a:lnTo>
                  <a:pt x="131839" y="17650"/>
                </a:lnTo>
                <a:cubicBezTo>
                  <a:pt x="131839" y="7902"/>
                  <a:pt x="139742" y="0"/>
                  <a:pt x="149490" y="0"/>
                </a:cubicBezTo>
                <a:lnTo>
                  <a:pt x="396600" y="0"/>
                </a:lnTo>
                <a:cubicBezTo>
                  <a:pt x="406341" y="9"/>
                  <a:pt x="414232" y="7909"/>
                  <a:pt x="414232" y="17650"/>
                </a:cubicBezTo>
                <a:lnTo>
                  <a:pt x="414232" y="229476"/>
                </a:lnTo>
                <a:cubicBezTo>
                  <a:pt x="414232" y="239225"/>
                  <a:pt x="406330" y="247127"/>
                  <a:pt x="396582" y="247127"/>
                </a:cubicBezTo>
                <a:lnTo>
                  <a:pt x="220075" y="247127"/>
                </a:lnTo>
                <a:moveTo>
                  <a:pt x="190537" y="134847"/>
                </a:moveTo>
                <a:cubicBezTo>
                  <a:pt x="257497" y="136409"/>
                  <a:pt x="320378" y="102767"/>
                  <a:pt x="356237" y="46197"/>
                </a:cubicBezTo>
                <a:moveTo>
                  <a:pt x="348348" y="187691"/>
                </a:moveTo>
                <a:lnTo>
                  <a:pt x="348348" y="56878"/>
                </a:lnTo>
                <a:moveTo>
                  <a:pt x="225946" y="187691"/>
                </a:moveTo>
                <a:lnTo>
                  <a:pt x="225946" y="132326"/>
                </a:lnTo>
                <a:moveTo>
                  <a:pt x="282447" y="187691"/>
                </a:moveTo>
                <a:lnTo>
                  <a:pt x="282447" y="113684"/>
                </a:ln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2" name="Google Shape;1542;p29"/>
          <p:cNvSpPr/>
          <p:nvPr/>
        </p:nvSpPr>
        <p:spPr>
          <a:xfrm>
            <a:off x="853230" y="3569705"/>
            <a:ext cx="414250" cy="417735"/>
          </a:xfrm>
          <a:custGeom>
            <a:rect b="b" l="l" r="r" t="t"/>
            <a:pathLst>
              <a:path extrusionOk="0" h="417735" w="414250">
                <a:moveTo>
                  <a:pt x="252152" y="160977"/>
                </a:moveTo>
                <a:lnTo>
                  <a:pt x="252152" y="88933"/>
                </a:lnTo>
                <a:lnTo>
                  <a:pt x="54032" y="88933"/>
                </a:lnTo>
                <a:lnTo>
                  <a:pt x="54032" y="323075"/>
                </a:lnTo>
                <a:lnTo>
                  <a:pt x="144087" y="323075"/>
                </a:lnTo>
                <a:moveTo>
                  <a:pt x="126076" y="377108"/>
                </a:moveTo>
                <a:lnTo>
                  <a:pt x="18010" y="377108"/>
                </a:lnTo>
                <a:cubicBezTo>
                  <a:pt x="8063" y="377108"/>
                  <a:pt x="0" y="369044"/>
                  <a:pt x="0" y="359097"/>
                </a:cubicBezTo>
                <a:lnTo>
                  <a:pt x="0" y="52912"/>
                </a:lnTo>
                <a:cubicBezTo>
                  <a:pt x="0" y="42964"/>
                  <a:pt x="8063" y="34901"/>
                  <a:pt x="18010" y="34901"/>
                </a:cubicBezTo>
                <a:lnTo>
                  <a:pt x="99060" y="34901"/>
                </a:lnTo>
                <a:cubicBezTo>
                  <a:pt x="108850" y="13628"/>
                  <a:pt x="130125" y="0"/>
                  <a:pt x="153543" y="0"/>
                </a:cubicBezTo>
                <a:cubicBezTo>
                  <a:pt x="176960" y="0"/>
                  <a:pt x="198235" y="13628"/>
                  <a:pt x="208026" y="34901"/>
                </a:cubicBezTo>
                <a:lnTo>
                  <a:pt x="288174" y="34901"/>
                </a:lnTo>
                <a:cubicBezTo>
                  <a:pt x="298121" y="34901"/>
                  <a:pt x="306185" y="42964"/>
                  <a:pt x="306185" y="52912"/>
                </a:cubicBezTo>
                <a:lnTo>
                  <a:pt x="306185" y="151972"/>
                </a:lnTo>
                <a:moveTo>
                  <a:pt x="108065" y="142966"/>
                </a:moveTo>
                <a:lnTo>
                  <a:pt x="198120" y="142966"/>
                </a:lnTo>
                <a:moveTo>
                  <a:pt x="108065" y="196999"/>
                </a:moveTo>
                <a:lnTo>
                  <a:pt x="198120" y="196999"/>
                </a:lnTo>
                <a:moveTo>
                  <a:pt x="108065" y="251032"/>
                </a:moveTo>
                <a:lnTo>
                  <a:pt x="162098" y="251032"/>
                </a:lnTo>
                <a:moveTo>
                  <a:pt x="334822" y="262559"/>
                </a:moveTo>
                <a:lnTo>
                  <a:pt x="389575" y="287053"/>
                </a:lnTo>
                <a:lnTo>
                  <a:pt x="414250" y="231760"/>
                </a:lnTo>
                <a:moveTo>
                  <a:pt x="194878" y="264900"/>
                </a:moveTo>
                <a:cubicBezTo>
                  <a:pt x="210134" y="220341"/>
                  <a:pt x="254334" y="192394"/>
                  <a:pt x="301131" y="197719"/>
                </a:cubicBezTo>
                <a:cubicBezTo>
                  <a:pt x="347928" y="203044"/>
                  <a:pt x="384720" y="240206"/>
                  <a:pt x="389576" y="287053"/>
                </a:cubicBezTo>
                <a:moveTo>
                  <a:pt x="249991" y="347570"/>
                </a:moveTo>
                <a:lnTo>
                  <a:pt x="195238" y="323075"/>
                </a:lnTo>
                <a:lnTo>
                  <a:pt x="170563" y="378369"/>
                </a:lnTo>
                <a:moveTo>
                  <a:pt x="389936" y="345229"/>
                </a:moveTo>
                <a:cubicBezTo>
                  <a:pt x="374679" y="389788"/>
                  <a:pt x="330479" y="417735"/>
                  <a:pt x="283682" y="412410"/>
                </a:cubicBezTo>
                <a:cubicBezTo>
                  <a:pt x="236885" y="407085"/>
                  <a:pt x="200094" y="369923"/>
                  <a:pt x="195238" y="323075"/>
                </a:cubicBez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3" name="Google Shape;1543;p29"/>
          <p:cNvSpPr/>
          <p:nvPr/>
        </p:nvSpPr>
        <p:spPr>
          <a:xfrm>
            <a:off x="484006" y="4424103"/>
            <a:ext cx="415338" cy="404263"/>
          </a:xfrm>
          <a:custGeom>
            <a:rect b="b" l="l" r="r" t="t"/>
            <a:pathLst>
              <a:path extrusionOk="0" h="404263" w="415338">
                <a:moveTo>
                  <a:pt x="173478" y="205401"/>
                </a:moveTo>
                <a:cubicBezTo>
                  <a:pt x="173478" y="184190"/>
                  <a:pt x="190674" y="166994"/>
                  <a:pt x="211885" y="166994"/>
                </a:cubicBezTo>
                <a:cubicBezTo>
                  <a:pt x="233098" y="166994"/>
                  <a:pt x="250294" y="184190"/>
                  <a:pt x="250294" y="205401"/>
                </a:cubicBezTo>
                <a:cubicBezTo>
                  <a:pt x="250294" y="226615"/>
                  <a:pt x="233098" y="243810"/>
                  <a:pt x="211885" y="243810"/>
                </a:cubicBezTo>
                <a:cubicBezTo>
                  <a:pt x="190674" y="243810"/>
                  <a:pt x="173478" y="226615"/>
                  <a:pt x="173478" y="205401"/>
                </a:cubicBezTo>
                <a:close/>
                <a:moveTo>
                  <a:pt x="147517" y="303543"/>
                </a:moveTo>
                <a:cubicBezTo>
                  <a:pt x="155926" y="275991"/>
                  <a:pt x="181971" y="255333"/>
                  <a:pt x="211887" y="255333"/>
                </a:cubicBezTo>
                <a:cubicBezTo>
                  <a:pt x="241805" y="255333"/>
                  <a:pt x="267849" y="275991"/>
                  <a:pt x="276260" y="303543"/>
                </a:cubicBezTo>
                <a:moveTo>
                  <a:pt x="308226" y="96395"/>
                </a:moveTo>
                <a:cubicBezTo>
                  <a:pt x="352142" y="126916"/>
                  <a:pt x="380891" y="177733"/>
                  <a:pt x="380891" y="235267"/>
                </a:cubicBezTo>
                <a:moveTo>
                  <a:pt x="43689" y="251722"/>
                </a:moveTo>
                <a:cubicBezTo>
                  <a:pt x="43166" y="246308"/>
                  <a:pt x="42899" y="240818"/>
                  <a:pt x="42899" y="235267"/>
                </a:cubicBezTo>
                <a:cubicBezTo>
                  <a:pt x="42899" y="177733"/>
                  <a:pt x="71648" y="126916"/>
                  <a:pt x="115564" y="96395"/>
                </a:cubicBezTo>
                <a:moveTo>
                  <a:pt x="249397" y="400087"/>
                </a:moveTo>
                <a:cubicBezTo>
                  <a:pt x="237335" y="402819"/>
                  <a:pt x="224783" y="404263"/>
                  <a:pt x="211894" y="404263"/>
                </a:cubicBezTo>
                <a:cubicBezTo>
                  <a:pt x="185321" y="404263"/>
                  <a:pt x="160179" y="398129"/>
                  <a:pt x="137809" y="387200"/>
                </a:cubicBezTo>
                <a:moveTo>
                  <a:pt x="16930" y="340190"/>
                </a:moveTo>
                <a:cubicBezTo>
                  <a:pt x="16926" y="315240"/>
                  <a:pt x="37151" y="295012"/>
                  <a:pt x="62101" y="295012"/>
                </a:cubicBezTo>
                <a:cubicBezTo>
                  <a:pt x="87051" y="295012"/>
                  <a:pt x="107276" y="315240"/>
                  <a:pt x="107272" y="340190"/>
                </a:cubicBezTo>
                <a:cubicBezTo>
                  <a:pt x="107276" y="365139"/>
                  <a:pt x="87051" y="385367"/>
                  <a:pt x="62101" y="385367"/>
                </a:cubicBezTo>
                <a:cubicBezTo>
                  <a:pt x="37151" y="385367"/>
                  <a:pt x="16926" y="365139"/>
                  <a:pt x="16930" y="340190"/>
                </a:cubicBezTo>
                <a:moveTo>
                  <a:pt x="254456" y="113131"/>
                </a:moveTo>
                <a:lnTo>
                  <a:pt x="169324" y="113131"/>
                </a:lnTo>
                <a:lnTo>
                  <a:pt x="169324" y="27999"/>
                </a:lnTo>
                <a:lnTo>
                  <a:pt x="254456" y="27999"/>
                </a:lnTo>
                <a:close/>
                <a:moveTo>
                  <a:pt x="306026" y="384435"/>
                </a:moveTo>
                <a:lnTo>
                  <a:pt x="360682" y="291079"/>
                </a:lnTo>
                <a:lnTo>
                  <a:pt x="415338" y="384435"/>
                </a:lnTo>
                <a:close/>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4" name="Google Shape;1544;p29"/>
          <p:cNvSpPr/>
          <p:nvPr/>
        </p:nvSpPr>
        <p:spPr>
          <a:xfrm>
            <a:off x="123788" y="5288627"/>
            <a:ext cx="417851" cy="416052"/>
          </a:xfrm>
          <a:custGeom>
            <a:rect b="b" l="l" r="r" t="t"/>
            <a:pathLst>
              <a:path extrusionOk="0" h="416052" w="417851">
                <a:moveTo>
                  <a:pt x="116617" y="416052"/>
                </a:moveTo>
                <a:cubicBezTo>
                  <a:pt x="138231" y="385433"/>
                  <a:pt x="174252" y="365621"/>
                  <a:pt x="215678" y="365621"/>
                </a:cubicBezTo>
                <a:cubicBezTo>
                  <a:pt x="257103" y="365621"/>
                  <a:pt x="293125" y="385433"/>
                  <a:pt x="314738" y="416052"/>
                </a:cubicBezTo>
                <a:moveTo>
                  <a:pt x="215228" y="149490"/>
                </a:moveTo>
                <a:lnTo>
                  <a:pt x="215228" y="203523"/>
                </a:lnTo>
                <a:moveTo>
                  <a:pt x="314286" y="255754"/>
                </a:moveTo>
                <a:lnTo>
                  <a:pt x="116167" y="255754"/>
                </a:lnTo>
                <a:moveTo>
                  <a:pt x="141382" y="239545"/>
                </a:moveTo>
                <a:cubicBezTo>
                  <a:pt x="143183" y="199921"/>
                  <a:pt x="175603" y="167501"/>
                  <a:pt x="215226" y="167501"/>
                </a:cubicBezTo>
                <a:cubicBezTo>
                  <a:pt x="256651" y="167501"/>
                  <a:pt x="289071" y="199921"/>
                  <a:pt x="289071" y="241346"/>
                </a:cubicBezTo>
                <a:lnTo>
                  <a:pt x="289071" y="273765"/>
                </a:lnTo>
                <a:cubicBezTo>
                  <a:pt x="289071" y="315190"/>
                  <a:pt x="256651" y="347610"/>
                  <a:pt x="215226" y="347610"/>
                </a:cubicBezTo>
                <a:cubicBezTo>
                  <a:pt x="175603" y="347610"/>
                  <a:pt x="143183" y="315190"/>
                  <a:pt x="141382" y="275566"/>
                </a:cubicBezTo>
                <a:close/>
                <a:moveTo>
                  <a:pt x="14408" y="77446"/>
                </a:moveTo>
                <a:lnTo>
                  <a:pt x="68441" y="14408"/>
                </a:lnTo>
                <a:lnTo>
                  <a:pt x="122474" y="77446"/>
                </a:lnTo>
                <a:moveTo>
                  <a:pt x="68441" y="14408"/>
                </a:moveTo>
                <a:lnTo>
                  <a:pt x="68441" y="212528"/>
                </a:lnTo>
                <a:moveTo>
                  <a:pt x="309785" y="77446"/>
                </a:moveTo>
                <a:lnTo>
                  <a:pt x="363818" y="14408"/>
                </a:lnTo>
                <a:lnTo>
                  <a:pt x="417851" y="77446"/>
                </a:lnTo>
                <a:moveTo>
                  <a:pt x="363818" y="14408"/>
                </a:moveTo>
                <a:lnTo>
                  <a:pt x="363818" y="212528"/>
                </a:lnTo>
              </a:path>
            </a:pathLst>
          </a:custGeom>
          <a:noFill/>
          <a:ln cap="flat" cmpd="sng" w="1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45" name="Google Shape;1545;p29"/>
          <p:cNvGrpSpPr/>
          <p:nvPr/>
        </p:nvGrpSpPr>
        <p:grpSpPr>
          <a:xfrm>
            <a:off x="6655954" y="3285697"/>
            <a:ext cx="2800350" cy="914400"/>
            <a:chOff x="342900" y="3086100"/>
            <a:chExt cx="2800350" cy="914400"/>
          </a:xfrm>
        </p:grpSpPr>
        <p:sp>
          <p:nvSpPr>
            <p:cNvPr id="1546" name="Google Shape;1546;p29"/>
            <p:cNvSpPr/>
            <p:nvPr/>
          </p:nvSpPr>
          <p:spPr>
            <a:xfrm>
              <a:off x="342900" y="3086100"/>
              <a:ext cx="2800350" cy="914400"/>
            </a:xfrm>
            <a:custGeom>
              <a:rect b="b" l="l" r="r" t="t"/>
              <a:pathLst>
                <a:path extrusionOk="0" h="914400" w="2800350">
                  <a:moveTo>
                    <a:pt x="0" y="914400"/>
                  </a:moveTo>
                  <a:lnTo>
                    <a:pt x="0" y="0"/>
                  </a:lnTo>
                  <a:lnTo>
                    <a:pt x="2419350" y="0"/>
                  </a:lnTo>
                  <a:lnTo>
                    <a:pt x="2800350" y="457200"/>
                  </a:lnTo>
                  <a:lnTo>
                    <a:pt x="2419350" y="914400"/>
                  </a:lnTo>
                  <a:close/>
                </a:path>
              </a:pathLst>
            </a:custGeom>
            <a:solidFill>
              <a:srgbClr val="4E88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7" name="Google Shape;1547;p29"/>
            <p:cNvSpPr/>
            <p:nvPr/>
          </p:nvSpPr>
          <p:spPr>
            <a:xfrm>
              <a:off x="342900" y="3086100"/>
              <a:ext cx="2800350" cy="914400"/>
            </a:xfrm>
            <a:custGeom>
              <a:rect b="b" l="l" r="r" t="t"/>
              <a:pathLst>
                <a:path extrusionOk="0" h="914400" w="2800350">
                  <a:moveTo>
                    <a:pt x="0" y="914400"/>
                  </a:moveTo>
                  <a:lnTo>
                    <a:pt x="0" y="0"/>
                  </a:lnTo>
                  <a:lnTo>
                    <a:pt x="2419350" y="0"/>
                  </a:lnTo>
                  <a:lnTo>
                    <a:pt x="2800350" y="457200"/>
                  </a:lnTo>
                  <a:lnTo>
                    <a:pt x="2419350" y="914400"/>
                  </a:lnTo>
                  <a:close/>
                </a:path>
              </a:pathLst>
            </a:custGeom>
            <a:noFill/>
            <a:ln cap="flat" cmpd="sng" w="142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48" name="Google Shape;1548;p29"/>
          <p:cNvGrpSpPr/>
          <p:nvPr/>
        </p:nvGrpSpPr>
        <p:grpSpPr>
          <a:xfrm>
            <a:off x="6655954" y="2371297"/>
            <a:ext cx="2171700" cy="914401"/>
            <a:chOff x="342900" y="2171700"/>
            <a:chExt cx="2171700" cy="914401"/>
          </a:xfrm>
        </p:grpSpPr>
        <p:sp>
          <p:nvSpPr>
            <p:cNvPr id="1549" name="Google Shape;1549;p29"/>
            <p:cNvSpPr/>
            <p:nvPr/>
          </p:nvSpPr>
          <p:spPr>
            <a:xfrm>
              <a:off x="342900" y="2171700"/>
              <a:ext cx="2171700" cy="914401"/>
            </a:xfrm>
            <a:custGeom>
              <a:rect b="b" l="l" r="r" t="t"/>
              <a:pathLst>
                <a:path extrusionOk="0" h="914401" w="2171700">
                  <a:moveTo>
                    <a:pt x="0" y="914401"/>
                  </a:moveTo>
                  <a:lnTo>
                    <a:pt x="0" y="1"/>
                  </a:lnTo>
                  <a:lnTo>
                    <a:pt x="1790700" y="0"/>
                  </a:lnTo>
                  <a:lnTo>
                    <a:pt x="2171700" y="457200"/>
                  </a:lnTo>
                  <a:lnTo>
                    <a:pt x="1790700" y="914400"/>
                  </a:lnTo>
                  <a:close/>
                </a:path>
              </a:pathLst>
            </a:custGeom>
            <a:solidFill>
              <a:srgbClr val="3CC5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0" name="Google Shape;1550;p29"/>
            <p:cNvSpPr/>
            <p:nvPr/>
          </p:nvSpPr>
          <p:spPr>
            <a:xfrm>
              <a:off x="342900" y="2171700"/>
              <a:ext cx="2171700" cy="914401"/>
            </a:xfrm>
            <a:custGeom>
              <a:rect b="b" l="l" r="r" t="t"/>
              <a:pathLst>
                <a:path extrusionOk="0" h="914401" w="2171700">
                  <a:moveTo>
                    <a:pt x="0" y="914401"/>
                  </a:moveTo>
                  <a:lnTo>
                    <a:pt x="0" y="1"/>
                  </a:lnTo>
                  <a:lnTo>
                    <a:pt x="1790700" y="0"/>
                  </a:lnTo>
                  <a:lnTo>
                    <a:pt x="2171700" y="457200"/>
                  </a:lnTo>
                  <a:lnTo>
                    <a:pt x="1790700" y="914400"/>
                  </a:lnTo>
                  <a:close/>
                </a:path>
              </a:pathLst>
            </a:custGeom>
            <a:noFill/>
            <a:ln cap="flat" cmpd="sng" w="142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51" name="Google Shape;1551;p29"/>
          <p:cNvGrpSpPr/>
          <p:nvPr/>
        </p:nvGrpSpPr>
        <p:grpSpPr>
          <a:xfrm>
            <a:off x="6655954" y="1456897"/>
            <a:ext cx="1543050" cy="914400"/>
            <a:chOff x="342900" y="1257300"/>
            <a:chExt cx="1543050" cy="914400"/>
          </a:xfrm>
        </p:grpSpPr>
        <p:sp>
          <p:nvSpPr>
            <p:cNvPr id="1552" name="Google Shape;1552;p29"/>
            <p:cNvSpPr/>
            <p:nvPr/>
          </p:nvSpPr>
          <p:spPr>
            <a:xfrm>
              <a:off x="342900" y="1257300"/>
              <a:ext cx="1543050" cy="914400"/>
            </a:xfrm>
            <a:custGeom>
              <a:rect b="b" l="l" r="r" t="t"/>
              <a:pathLst>
                <a:path extrusionOk="0" h="914400" w="1543050">
                  <a:moveTo>
                    <a:pt x="0" y="914400"/>
                  </a:moveTo>
                  <a:lnTo>
                    <a:pt x="0" y="0"/>
                  </a:lnTo>
                  <a:lnTo>
                    <a:pt x="1162050" y="0"/>
                  </a:lnTo>
                  <a:lnTo>
                    <a:pt x="1543050" y="457200"/>
                  </a:lnTo>
                  <a:lnTo>
                    <a:pt x="1162050" y="914400"/>
                  </a:lnTo>
                  <a:close/>
                </a:path>
              </a:pathLst>
            </a:custGeom>
            <a:solidFill>
              <a:srgbClr val="92BD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3" name="Google Shape;1553;p29"/>
            <p:cNvSpPr/>
            <p:nvPr/>
          </p:nvSpPr>
          <p:spPr>
            <a:xfrm>
              <a:off x="342900" y="1257300"/>
              <a:ext cx="1543050" cy="914400"/>
            </a:xfrm>
            <a:custGeom>
              <a:rect b="b" l="l" r="r" t="t"/>
              <a:pathLst>
                <a:path extrusionOk="0" h="914400" w="1543050">
                  <a:moveTo>
                    <a:pt x="0" y="914400"/>
                  </a:moveTo>
                  <a:lnTo>
                    <a:pt x="0" y="0"/>
                  </a:lnTo>
                  <a:lnTo>
                    <a:pt x="1162050" y="0"/>
                  </a:lnTo>
                  <a:lnTo>
                    <a:pt x="1543050" y="457200"/>
                  </a:lnTo>
                  <a:lnTo>
                    <a:pt x="1162050" y="914400"/>
                  </a:lnTo>
                  <a:close/>
                </a:path>
              </a:pathLst>
            </a:custGeom>
            <a:noFill/>
            <a:ln cap="flat" cmpd="sng" w="142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554" name="Google Shape;1554;p29"/>
          <p:cNvSpPr txBox="1"/>
          <p:nvPr/>
        </p:nvSpPr>
        <p:spPr>
          <a:xfrm>
            <a:off x="8446654" y="1590247"/>
            <a:ext cx="2471737" cy="28003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500" u="none" cap="none" strike="noStrike">
                <a:solidFill>
                  <a:srgbClr val="92BD39"/>
                </a:solidFill>
                <a:latin typeface="Roboto"/>
                <a:ea typeface="Roboto"/>
                <a:cs typeface="Roboto"/>
                <a:sym typeface="Roboto"/>
              </a:rPr>
              <a:t>Tercera Línea de Defensa</a:t>
            </a:r>
            <a:endParaRPr/>
          </a:p>
        </p:txBody>
      </p:sp>
      <p:sp>
        <p:nvSpPr>
          <p:cNvPr id="1555" name="Google Shape;1555;p29"/>
          <p:cNvSpPr txBox="1"/>
          <p:nvPr/>
        </p:nvSpPr>
        <p:spPr>
          <a:xfrm>
            <a:off x="8446654" y="1928384"/>
            <a:ext cx="3743325" cy="4000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100" u="none" cap="none" strike="noStrike">
                <a:solidFill>
                  <a:srgbClr val="484848"/>
                </a:solidFill>
                <a:latin typeface="Roboto"/>
                <a:ea typeface="Roboto"/>
                <a:cs typeface="Roboto"/>
                <a:sym typeface="Roboto"/>
              </a:rPr>
              <a:t>Evaluación independiente de la efectividad de la</a:t>
            </a:r>
            <a:br>
              <a:rPr b="0" i="0" lang="es-CO" sz="1100" u="none" cap="none" strike="noStrike">
                <a:solidFill>
                  <a:srgbClr val="484848"/>
                </a:solidFill>
                <a:latin typeface="Roboto"/>
                <a:ea typeface="Roboto"/>
                <a:cs typeface="Roboto"/>
                <a:sym typeface="Roboto"/>
              </a:rPr>
            </a:br>
            <a:r>
              <a:rPr b="0" i="0" lang="es-CO" sz="1100" u="none" cap="none" strike="noStrike">
                <a:solidFill>
                  <a:srgbClr val="484848"/>
                </a:solidFill>
                <a:latin typeface="Roboto"/>
                <a:ea typeface="Roboto"/>
                <a:cs typeface="Roboto"/>
                <a:sym typeface="Roboto"/>
              </a:rPr>
              <a:t>defensa</a:t>
            </a:r>
            <a:endParaRPr/>
          </a:p>
        </p:txBody>
      </p:sp>
      <p:sp>
        <p:nvSpPr>
          <p:cNvPr id="1556" name="Google Shape;1556;p29"/>
          <p:cNvSpPr txBox="1"/>
          <p:nvPr/>
        </p:nvSpPr>
        <p:spPr>
          <a:xfrm>
            <a:off x="9075304" y="2504647"/>
            <a:ext cx="2586037" cy="28003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500" u="none" cap="none" strike="noStrike">
                <a:solidFill>
                  <a:srgbClr val="3CC583"/>
                </a:solidFill>
                <a:latin typeface="Roboto"/>
                <a:ea typeface="Roboto"/>
                <a:cs typeface="Roboto"/>
                <a:sym typeface="Roboto"/>
              </a:rPr>
              <a:t>Segunda Línea de Defensa</a:t>
            </a:r>
            <a:endParaRPr/>
          </a:p>
        </p:txBody>
      </p:sp>
      <p:sp>
        <p:nvSpPr>
          <p:cNvPr id="1557" name="Google Shape;1557;p29"/>
          <p:cNvSpPr txBox="1"/>
          <p:nvPr/>
        </p:nvSpPr>
        <p:spPr>
          <a:xfrm>
            <a:off x="9075304" y="2871359"/>
            <a:ext cx="3286125" cy="2000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100" u="none" cap="none" strike="noStrike">
                <a:solidFill>
                  <a:srgbClr val="484848"/>
                </a:solidFill>
                <a:latin typeface="Roboto"/>
                <a:ea typeface="Roboto"/>
                <a:cs typeface="Roboto"/>
                <a:sym typeface="Roboto"/>
              </a:rPr>
              <a:t>Prevención de problemas y mejora continua</a:t>
            </a:r>
            <a:endParaRPr/>
          </a:p>
        </p:txBody>
      </p:sp>
      <p:sp>
        <p:nvSpPr>
          <p:cNvPr id="1558" name="Google Shape;1558;p29"/>
          <p:cNvSpPr txBox="1"/>
          <p:nvPr/>
        </p:nvSpPr>
        <p:spPr>
          <a:xfrm>
            <a:off x="9703954" y="3419047"/>
            <a:ext cx="2471737" cy="28003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500" u="none" cap="none" strike="noStrike">
                <a:solidFill>
                  <a:srgbClr val="4E88E7"/>
                </a:solidFill>
                <a:latin typeface="Roboto"/>
                <a:ea typeface="Roboto"/>
                <a:cs typeface="Roboto"/>
                <a:sym typeface="Roboto"/>
              </a:rPr>
              <a:t>Primera Línea de Defensa</a:t>
            </a:r>
            <a:endParaRPr/>
          </a:p>
        </p:txBody>
      </p:sp>
      <p:sp>
        <p:nvSpPr>
          <p:cNvPr id="1559" name="Google Shape;1559;p29"/>
          <p:cNvSpPr txBox="1"/>
          <p:nvPr/>
        </p:nvSpPr>
        <p:spPr>
          <a:xfrm>
            <a:off x="9703954" y="3757184"/>
            <a:ext cx="2857500" cy="4000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100" u="none" cap="none" strike="noStrike">
                <a:solidFill>
                  <a:srgbClr val="484848"/>
                </a:solidFill>
                <a:latin typeface="Roboto"/>
                <a:ea typeface="Roboto"/>
                <a:cs typeface="Roboto"/>
                <a:sym typeface="Roboto"/>
              </a:rPr>
              <a:t>Ejecución de procesos y resolución de</a:t>
            </a:r>
            <a:br>
              <a:rPr b="0" i="0" lang="es-CO" sz="1100" u="none" cap="none" strike="noStrike">
                <a:solidFill>
                  <a:srgbClr val="484848"/>
                </a:solidFill>
                <a:latin typeface="Roboto"/>
                <a:ea typeface="Roboto"/>
                <a:cs typeface="Roboto"/>
                <a:sym typeface="Roboto"/>
              </a:rPr>
            </a:br>
            <a:r>
              <a:rPr b="0" i="0" lang="es-CO" sz="1100" u="none" cap="none" strike="noStrike">
                <a:solidFill>
                  <a:srgbClr val="484848"/>
                </a:solidFill>
                <a:latin typeface="Roboto"/>
                <a:ea typeface="Roboto"/>
                <a:cs typeface="Roboto"/>
                <a:sym typeface="Roboto"/>
              </a:rPr>
              <a:t>problemas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102"/>
          <p:cNvSpPr txBox="1"/>
          <p:nvPr>
            <p:ph idx="4294967295" type="title"/>
          </p:nvPr>
        </p:nvSpPr>
        <p:spPr>
          <a:xfrm>
            <a:off x="2087359" y="2495550"/>
            <a:ext cx="7678738" cy="1866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Play"/>
              <a:buNone/>
            </a:pPr>
            <a:r>
              <a:rPr b="1" lang="es-CO" sz="4000">
                <a:solidFill>
                  <a:schemeClr val="lt1"/>
                </a:solidFill>
              </a:rPr>
              <a:t>5. Modificación, estado y verificación de los planes de mejoramiento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8" name="Shape 1568"/>
        <p:cNvGrpSpPr/>
        <p:nvPr/>
      </p:nvGrpSpPr>
      <p:grpSpPr>
        <a:xfrm>
          <a:off x="0" y="0"/>
          <a:ext cx="0" cy="0"/>
          <a:chOff x="0" y="0"/>
          <a:chExt cx="0" cy="0"/>
        </a:xfrm>
      </p:grpSpPr>
      <p:pic>
        <p:nvPicPr>
          <p:cNvPr descr="Diagrama&#10;&#10;Descripción generada automáticamente" id="1569" name="Google Shape;1569;p21"/>
          <p:cNvPicPr preferRelativeResize="0"/>
          <p:nvPr/>
        </p:nvPicPr>
        <p:blipFill rotWithShape="1">
          <a:blip r:embed="rId3">
            <a:alphaModFix/>
          </a:blip>
          <a:srcRect b="17035" l="0" r="0" t="5762"/>
          <a:stretch/>
        </p:blipFill>
        <p:spPr>
          <a:xfrm>
            <a:off x="941617" y="1397463"/>
            <a:ext cx="4267787" cy="4752622"/>
          </a:xfrm>
          <a:prstGeom prst="rect">
            <a:avLst/>
          </a:prstGeom>
          <a:noFill/>
          <a:ln>
            <a:noFill/>
          </a:ln>
        </p:spPr>
      </p:pic>
      <p:pic>
        <p:nvPicPr>
          <p:cNvPr descr="Escala de tiempo&#10;&#10;Descripción generada automáticamente" id="1570" name="Google Shape;1570;p21"/>
          <p:cNvPicPr preferRelativeResize="0"/>
          <p:nvPr/>
        </p:nvPicPr>
        <p:blipFill rotWithShape="1">
          <a:blip r:embed="rId4">
            <a:alphaModFix/>
          </a:blip>
          <a:srcRect b="10154" l="0" r="0" t="0"/>
          <a:stretch/>
        </p:blipFill>
        <p:spPr>
          <a:xfrm>
            <a:off x="5623939" y="825476"/>
            <a:ext cx="5584472" cy="2471925"/>
          </a:xfrm>
          <a:prstGeom prst="rect">
            <a:avLst/>
          </a:prstGeom>
          <a:noFill/>
          <a:ln>
            <a:noFill/>
          </a:ln>
        </p:spPr>
      </p:pic>
      <p:pic>
        <p:nvPicPr>
          <p:cNvPr descr="Gráfico, Gráfico de embudo&#10;&#10;Descripción generada automáticamente" id="1571" name="Google Shape;1571;p21"/>
          <p:cNvPicPr preferRelativeResize="0"/>
          <p:nvPr/>
        </p:nvPicPr>
        <p:blipFill rotWithShape="1">
          <a:blip r:embed="rId5">
            <a:alphaModFix/>
          </a:blip>
          <a:srcRect b="14396" l="0" r="0" t="6402"/>
          <a:stretch/>
        </p:blipFill>
        <p:spPr>
          <a:xfrm>
            <a:off x="5623939" y="3433174"/>
            <a:ext cx="4835262" cy="2716911"/>
          </a:xfrm>
          <a:prstGeom prst="rect">
            <a:avLst/>
          </a:prstGeom>
          <a:noFill/>
          <a:ln>
            <a:noFill/>
          </a:ln>
        </p:spPr>
      </p:pic>
      <p:sp>
        <p:nvSpPr>
          <p:cNvPr id="1572" name="Google Shape;1572;p21"/>
          <p:cNvSpPr/>
          <p:nvPr/>
        </p:nvSpPr>
        <p:spPr>
          <a:xfrm>
            <a:off x="6280322" y="215570"/>
            <a:ext cx="6231467" cy="474133"/>
          </a:xfrm>
          <a:prstGeom prst="roundRect">
            <a:avLst>
              <a:gd fmla="val 16667" name="adj"/>
            </a:avLst>
          </a:prstGeom>
          <a:solidFill>
            <a:srgbClr val="3D643D"/>
          </a:solidFill>
          <a:ln cap="flat" cmpd="sng" w="25400">
            <a:solidFill>
              <a:srgbClr val="3D64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2000" u="none" cap="none" strike="noStrike">
                <a:solidFill>
                  <a:schemeClr val="lt1"/>
                </a:solidFill>
                <a:latin typeface="Arial"/>
                <a:ea typeface="Arial"/>
                <a:cs typeface="Arial"/>
                <a:sym typeface="Arial"/>
              </a:rPr>
              <a:t>Modificación a los planes de mejoramiento</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103"/>
          <p:cNvSpPr/>
          <p:nvPr/>
        </p:nvSpPr>
        <p:spPr>
          <a:xfrm>
            <a:off x="6280322" y="215570"/>
            <a:ext cx="6231467" cy="474133"/>
          </a:xfrm>
          <a:prstGeom prst="roundRect">
            <a:avLst>
              <a:gd fmla="val 16667" name="adj"/>
            </a:avLst>
          </a:prstGeom>
          <a:solidFill>
            <a:srgbClr val="3D643D"/>
          </a:solidFill>
          <a:ln cap="flat" cmpd="sng" w="25400">
            <a:solidFill>
              <a:srgbClr val="3D64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2000" u="none" cap="none" strike="noStrike">
                <a:solidFill>
                  <a:schemeClr val="lt1"/>
                </a:solidFill>
                <a:latin typeface="Arial"/>
                <a:ea typeface="Arial"/>
                <a:cs typeface="Arial"/>
                <a:sym typeface="Arial"/>
              </a:rPr>
              <a:t>Estado de los planes de mejoramiento</a:t>
            </a:r>
            <a:endParaRPr/>
          </a:p>
        </p:txBody>
      </p:sp>
      <p:pic>
        <p:nvPicPr>
          <p:cNvPr descr="Interfaz de usuario gráfica, Texto, Aplicación&#10;&#10;Descripción generada automáticamente" id="1578" name="Google Shape;1578;p103"/>
          <p:cNvPicPr preferRelativeResize="0"/>
          <p:nvPr/>
        </p:nvPicPr>
        <p:blipFill rotWithShape="1">
          <a:blip r:embed="rId3">
            <a:alphaModFix/>
          </a:blip>
          <a:srcRect b="12870" l="4491" r="3412" t="23771"/>
          <a:stretch/>
        </p:blipFill>
        <p:spPr>
          <a:xfrm>
            <a:off x="1459966" y="1323576"/>
            <a:ext cx="9640712" cy="3838222"/>
          </a:xfrm>
          <a:prstGeom prst="rect">
            <a:avLst/>
          </a:prstGeom>
          <a:noFill/>
          <a:ln>
            <a:noFill/>
          </a:ln>
        </p:spPr>
      </p:pic>
      <p:sp>
        <p:nvSpPr>
          <p:cNvPr id="1579" name="Google Shape;1579;p103"/>
          <p:cNvSpPr/>
          <p:nvPr/>
        </p:nvSpPr>
        <p:spPr>
          <a:xfrm>
            <a:off x="1662241" y="5162724"/>
            <a:ext cx="1964266" cy="812800"/>
          </a:xfrm>
          <a:prstGeom prst="roundRect">
            <a:avLst>
              <a:gd fmla="val 16667" name="adj"/>
            </a:avLst>
          </a:prstGeom>
          <a:noFill/>
          <a:ln cap="flat" cmpd="sng" w="25400">
            <a:solidFill>
              <a:srgbClr val="3D64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400" u="none" cap="none" strike="noStrike">
                <a:solidFill>
                  <a:srgbClr val="262626"/>
                </a:solidFill>
                <a:latin typeface="Roboto"/>
                <a:ea typeface="Roboto"/>
                <a:cs typeface="Roboto"/>
                <a:sym typeface="Roboto"/>
              </a:rPr>
              <a:t>Solicitud, asignación de responsables, análisis y verificación</a:t>
            </a:r>
            <a:endParaRPr/>
          </a:p>
        </p:txBody>
      </p:sp>
      <p:sp>
        <p:nvSpPr>
          <p:cNvPr id="1580" name="Google Shape;1580;p103"/>
          <p:cNvSpPr/>
          <p:nvPr/>
        </p:nvSpPr>
        <p:spPr>
          <a:xfrm>
            <a:off x="4038551" y="5162724"/>
            <a:ext cx="1964266" cy="812800"/>
          </a:xfrm>
          <a:prstGeom prst="roundRect">
            <a:avLst>
              <a:gd fmla="val 16667" name="adj"/>
            </a:avLst>
          </a:prstGeom>
          <a:noFill/>
          <a:ln cap="flat" cmpd="sng" w="25400">
            <a:solidFill>
              <a:srgbClr val="3D64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400" u="none" cap="none" strike="noStrike">
                <a:solidFill>
                  <a:srgbClr val="262626"/>
                </a:solidFill>
                <a:latin typeface="Roboto"/>
                <a:ea typeface="Roboto"/>
                <a:cs typeface="Roboto"/>
                <a:sym typeface="Roboto"/>
              </a:rPr>
              <a:t>Ejecución y verificación del plan de mejoramiento</a:t>
            </a:r>
            <a:endParaRPr/>
          </a:p>
        </p:txBody>
      </p:sp>
      <p:sp>
        <p:nvSpPr>
          <p:cNvPr id="1581" name="Google Shape;1581;p103"/>
          <p:cNvSpPr/>
          <p:nvPr/>
        </p:nvSpPr>
        <p:spPr>
          <a:xfrm>
            <a:off x="6414862" y="5162724"/>
            <a:ext cx="1964266" cy="812800"/>
          </a:xfrm>
          <a:prstGeom prst="roundRect">
            <a:avLst>
              <a:gd fmla="val 16667" name="adj"/>
            </a:avLst>
          </a:prstGeom>
          <a:noFill/>
          <a:ln cap="flat" cmpd="sng" w="25400">
            <a:solidFill>
              <a:srgbClr val="3D64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400" u="none" cap="none" strike="noStrike">
                <a:solidFill>
                  <a:srgbClr val="262626"/>
                </a:solidFill>
                <a:latin typeface="Roboto"/>
                <a:ea typeface="Roboto"/>
                <a:cs typeface="Roboto"/>
                <a:sym typeface="Roboto"/>
              </a:rPr>
              <a:t>Cierre del plan de mejoramiento</a:t>
            </a:r>
            <a:endParaRPr/>
          </a:p>
        </p:txBody>
      </p:sp>
      <p:sp>
        <p:nvSpPr>
          <p:cNvPr id="1582" name="Google Shape;1582;p103"/>
          <p:cNvSpPr/>
          <p:nvPr/>
        </p:nvSpPr>
        <p:spPr>
          <a:xfrm>
            <a:off x="8791173" y="5162724"/>
            <a:ext cx="1964266" cy="812800"/>
          </a:xfrm>
          <a:prstGeom prst="roundRect">
            <a:avLst>
              <a:gd fmla="val 16667" name="adj"/>
            </a:avLst>
          </a:prstGeom>
          <a:noFill/>
          <a:ln cap="flat" cmpd="sng" w="25400">
            <a:solidFill>
              <a:srgbClr val="3D64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400" u="none" cap="none" strike="noStrike">
                <a:solidFill>
                  <a:srgbClr val="262626"/>
                </a:solidFill>
                <a:latin typeface="Roboto"/>
                <a:ea typeface="Roboto"/>
                <a:cs typeface="Roboto"/>
                <a:sym typeface="Roboto"/>
              </a:rPr>
              <a:t>No cumple requisitos de pertinencia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
          <p:cNvSpPr/>
          <p:nvPr/>
        </p:nvSpPr>
        <p:spPr>
          <a:xfrm>
            <a:off x="5979088" y="275166"/>
            <a:ext cx="6651171" cy="478971"/>
          </a:xfrm>
          <a:prstGeom prst="roundRect">
            <a:avLst>
              <a:gd fmla="val 16667" name="adj"/>
            </a:avLst>
          </a:prstGeom>
          <a:solidFill>
            <a:srgbClr val="2F6437"/>
          </a:solid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Verdana"/>
                <a:ea typeface="Verdana"/>
                <a:cs typeface="Verdana"/>
                <a:sym typeface="Verdana"/>
              </a:rPr>
              <a:t>AGENDA</a:t>
            </a:r>
            <a:endParaRPr b="1" i="0" sz="2400" u="none" cap="none" strike="noStrike">
              <a:solidFill>
                <a:schemeClr val="lt1"/>
              </a:solidFill>
              <a:latin typeface="Verdana"/>
              <a:ea typeface="Verdana"/>
              <a:cs typeface="Verdana"/>
              <a:sym typeface="Verdana"/>
            </a:endParaRPr>
          </a:p>
        </p:txBody>
      </p:sp>
      <p:sp>
        <p:nvSpPr>
          <p:cNvPr id="216" name="Google Shape;216;p4"/>
          <p:cNvSpPr txBox="1"/>
          <p:nvPr/>
        </p:nvSpPr>
        <p:spPr>
          <a:xfrm>
            <a:off x="2213947" y="1746938"/>
            <a:ext cx="2648674"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s-CO" sz="4400" u="none" cap="none" strike="noStrike">
                <a:solidFill>
                  <a:schemeClr val="accent3"/>
                </a:solidFill>
                <a:latin typeface="ADLaM Display"/>
                <a:ea typeface="ADLaM Display"/>
                <a:cs typeface="ADLaM Display"/>
                <a:sym typeface="ADLaM Display"/>
              </a:rPr>
              <a:t>1ra Parte</a:t>
            </a:r>
            <a:endParaRPr b="1" i="0" sz="4400" u="none" cap="none" strike="noStrike">
              <a:solidFill>
                <a:schemeClr val="accent3"/>
              </a:solidFill>
              <a:latin typeface="ADLaM Display"/>
              <a:ea typeface="ADLaM Display"/>
              <a:cs typeface="ADLaM Display"/>
              <a:sym typeface="ADLaM Display"/>
            </a:endParaRPr>
          </a:p>
        </p:txBody>
      </p:sp>
      <p:sp>
        <p:nvSpPr>
          <p:cNvPr id="217" name="Google Shape;217;p4"/>
          <p:cNvSpPr txBox="1"/>
          <p:nvPr/>
        </p:nvSpPr>
        <p:spPr>
          <a:xfrm>
            <a:off x="6548330" y="1730719"/>
            <a:ext cx="28550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s-CO" sz="4400" u="none" cap="none" strike="noStrike">
                <a:solidFill>
                  <a:schemeClr val="accent3"/>
                </a:solidFill>
                <a:latin typeface="ADLaM Display"/>
                <a:ea typeface="ADLaM Display"/>
                <a:cs typeface="ADLaM Display"/>
                <a:sym typeface="ADLaM Display"/>
              </a:rPr>
              <a:t>2da Parte</a:t>
            </a:r>
            <a:endParaRPr b="1" i="0" sz="4400" u="none" cap="none" strike="noStrike">
              <a:solidFill>
                <a:schemeClr val="accent3"/>
              </a:solidFill>
              <a:latin typeface="ADLaM Display"/>
              <a:ea typeface="ADLaM Display"/>
              <a:cs typeface="ADLaM Display"/>
              <a:sym typeface="ADLaM Display"/>
            </a:endParaRPr>
          </a:p>
        </p:txBody>
      </p:sp>
      <p:sp>
        <p:nvSpPr>
          <p:cNvPr id="218" name="Google Shape;218;p4"/>
          <p:cNvSpPr txBox="1"/>
          <p:nvPr/>
        </p:nvSpPr>
        <p:spPr>
          <a:xfrm>
            <a:off x="2315968" y="2518158"/>
            <a:ext cx="2444632" cy="3737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accent3"/>
                </a:solidFill>
                <a:latin typeface="Arial"/>
                <a:ea typeface="Arial"/>
                <a:cs typeface="Arial"/>
                <a:sym typeface="Arial"/>
              </a:rPr>
              <a:t>10:00 a 10:50</a:t>
            </a:r>
            <a:endParaRPr b="1" i="0" sz="1800" u="none" cap="none" strike="noStrike">
              <a:solidFill>
                <a:schemeClr val="accent3"/>
              </a:solidFill>
              <a:latin typeface="Arial"/>
              <a:ea typeface="Arial"/>
              <a:cs typeface="Arial"/>
              <a:sym typeface="Arial"/>
            </a:endParaRPr>
          </a:p>
        </p:txBody>
      </p:sp>
      <p:sp>
        <p:nvSpPr>
          <p:cNvPr id="219" name="Google Shape;219;p4"/>
          <p:cNvSpPr txBox="1"/>
          <p:nvPr/>
        </p:nvSpPr>
        <p:spPr>
          <a:xfrm>
            <a:off x="6650350" y="2510883"/>
            <a:ext cx="2444632" cy="3737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accent3"/>
                </a:solidFill>
                <a:latin typeface="Arial"/>
                <a:ea typeface="Arial"/>
                <a:cs typeface="Arial"/>
                <a:sym typeface="Arial"/>
              </a:rPr>
              <a:t>010:50 a 11:25</a:t>
            </a:r>
            <a:endParaRPr b="1" i="0" sz="1800" u="none" cap="none" strike="noStrike">
              <a:solidFill>
                <a:schemeClr val="accent3"/>
              </a:solidFill>
              <a:latin typeface="Arial"/>
              <a:ea typeface="Arial"/>
              <a:cs typeface="Arial"/>
              <a:sym typeface="Arial"/>
            </a:endParaRPr>
          </a:p>
        </p:txBody>
      </p:sp>
      <p:sp>
        <p:nvSpPr>
          <p:cNvPr id="220" name="Google Shape;220;p4"/>
          <p:cNvSpPr txBox="1"/>
          <p:nvPr/>
        </p:nvSpPr>
        <p:spPr>
          <a:xfrm>
            <a:off x="2087121" y="3018183"/>
            <a:ext cx="3200400" cy="156966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600"/>
              <a:buFont typeface="Play"/>
              <a:buAutoNum type="arabicPeriod"/>
            </a:pPr>
            <a:r>
              <a:rPr b="0" i="0" lang="es-CO" sz="1600" u="none" cap="none" strike="noStrike">
                <a:solidFill>
                  <a:schemeClr val="dk1"/>
                </a:solidFill>
                <a:latin typeface="Arial"/>
                <a:ea typeface="Arial"/>
                <a:cs typeface="Arial"/>
                <a:sym typeface="Arial"/>
              </a:rPr>
              <a:t>Objetivo, alcance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Play"/>
              <a:buAutoNum type="arabicPeriod"/>
            </a:pPr>
            <a:r>
              <a:rPr b="0" i="0" lang="es-CO" sz="1600" u="none" cap="none" strike="noStrike">
                <a:solidFill>
                  <a:schemeClr val="dk1"/>
                </a:solidFill>
                <a:latin typeface="Arial"/>
                <a:ea typeface="Arial"/>
                <a:cs typeface="Arial"/>
                <a:sym typeface="Arial"/>
              </a:rPr>
              <a:t>Contexto, roles y responsabilidades,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Play"/>
              <a:buAutoNum type="arabicPeriod"/>
            </a:pPr>
            <a:r>
              <a:rPr b="0" i="0" lang="es-CO" sz="1600" u="none" cap="none" strike="noStrike">
                <a:solidFill>
                  <a:schemeClr val="dk1"/>
                </a:solidFill>
                <a:latin typeface="Arial"/>
                <a:ea typeface="Arial"/>
                <a:cs typeface="Arial"/>
                <a:sym typeface="Arial"/>
              </a:rPr>
              <a:t>Disposiciones generales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Play"/>
              <a:buAutoNum type="arabicPeriod"/>
            </a:pPr>
            <a:r>
              <a:rPr b="0" i="0" lang="es-CO" sz="1600" u="none" cap="none" strike="noStrike">
                <a:solidFill>
                  <a:schemeClr val="dk1"/>
                </a:solidFill>
                <a:latin typeface="Arial"/>
                <a:ea typeface="Arial"/>
                <a:cs typeface="Arial"/>
                <a:sym typeface="Arial"/>
              </a:rPr>
              <a:t>Lineamientos para la gestión de indicadores de proceso</a:t>
            </a:r>
            <a:endParaRPr b="0" i="0" sz="1600" u="none" cap="none" strike="noStrike">
              <a:solidFill>
                <a:schemeClr val="dk1"/>
              </a:solidFill>
              <a:latin typeface="Arial"/>
              <a:ea typeface="Arial"/>
              <a:cs typeface="Arial"/>
              <a:sym typeface="Arial"/>
            </a:endParaRPr>
          </a:p>
        </p:txBody>
      </p:sp>
      <p:sp>
        <p:nvSpPr>
          <p:cNvPr id="221" name="Google Shape;221;p4"/>
          <p:cNvSpPr txBox="1"/>
          <p:nvPr/>
        </p:nvSpPr>
        <p:spPr>
          <a:xfrm>
            <a:off x="6707005" y="2891936"/>
            <a:ext cx="3200400" cy="132343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600"/>
              <a:buFont typeface="Play"/>
              <a:buAutoNum type="arabicPeriod"/>
            </a:pPr>
            <a:r>
              <a:rPr b="0" i="0" lang="es-CO" sz="1600" u="none" cap="none" strike="noStrike">
                <a:solidFill>
                  <a:schemeClr val="dk1"/>
                </a:solidFill>
                <a:latin typeface="Arial"/>
                <a:ea typeface="Arial"/>
                <a:cs typeface="Arial"/>
                <a:sym typeface="Arial"/>
              </a:rPr>
              <a:t>Análisis de la información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Play"/>
              <a:buAutoNum type="arabicPeriod"/>
            </a:pPr>
            <a:r>
              <a:rPr b="0" i="0" lang="es-CO" sz="1600" u="none" cap="none" strike="noStrike">
                <a:solidFill>
                  <a:schemeClr val="dk1"/>
                </a:solidFill>
                <a:latin typeface="Arial"/>
                <a:ea typeface="Arial"/>
                <a:cs typeface="Arial"/>
                <a:sym typeface="Arial"/>
              </a:rPr>
              <a:t>Comunicación de resultados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Play"/>
              <a:buAutoNum type="arabicPeriod"/>
            </a:pPr>
            <a:r>
              <a:rPr b="0" i="0" lang="es-CO" sz="1600" u="none" cap="none" strike="noStrike">
                <a:solidFill>
                  <a:schemeClr val="dk1"/>
                </a:solidFill>
                <a:latin typeface="Arial"/>
                <a:ea typeface="Arial"/>
                <a:cs typeface="Arial"/>
                <a:sym typeface="Arial"/>
              </a:rPr>
              <a:t>Calidad de la medición y el análisis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Play"/>
              <a:buAutoNum type="arabicPeriod"/>
            </a:pPr>
            <a:r>
              <a:rPr b="0" i="0" lang="es-CO" sz="1600" u="none" cap="none" strike="noStrike">
                <a:solidFill>
                  <a:schemeClr val="dk1"/>
                </a:solidFill>
                <a:latin typeface="Arial"/>
                <a:ea typeface="Arial"/>
                <a:cs typeface="Arial"/>
                <a:sym typeface="Arial"/>
              </a:rPr>
              <a:t>Documentos asociados</a:t>
            </a:r>
            <a:endParaRPr b="0" i="0" sz="1600" u="none" cap="none" strike="noStrike">
              <a:solidFill>
                <a:schemeClr val="dk1"/>
              </a:solidFill>
              <a:latin typeface="Arial"/>
              <a:ea typeface="Arial"/>
              <a:cs typeface="Arial"/>
              <a:sym typeface="Arial"/>
            </a:endParaRPr>
          </a:p>
        </p:txBody>
      </p:sp>
      <p:grpSp>
        <p:nvGrpSpPr>
          <p:cNvPr id="222" name="Google Shape;222;p4"/>
          <p:cNvGrpSpPr/>
          <p:nvPr/>
        </p:nvGrpSpPr>
        <p:grpSpPr>
          <a:xfrm>
            <a:off x="4444526" y="4718244"/>
            <a:ext cx="4125375" cy="1223799"/>
            <a:chOff x="4110146" y="4908204"/>
            <a:chExt cx="4125375" cy="1223799"/>
          </a:xfrm>
        </p:grpSpPr>
        <p:grpSp>
          <p:nvGrpSpPr>
            <p:cNvPr id="223" name="Google Shape;223;p4"/>
            <p:cNvGrpSpPr/>
            <p:nvPr/>
          </p:nvGrpSpPr>
          <p:grpSpPr>
            <a:xfrm>
              <a:off x="4110146" y="4908204"/>
              <a:ext cx="4077211" cy="1222630"/>
              <a:chOff x="3945201" y="4922468"/>
              <a:chExt cx="4077211" cy="1222630"/>
            </a:xfrm>
          </p:grpSpPr>
          <p:cxnSp>
            <p:nvCxnSpPr>
              <p:cNvPr id="224" name="Google Shape;224;p4"/>
              <p:cNvCxnSpPr/>
              <p:nvPr/>
            </p:nvCxnSpPr>
            <p:spPr>
              <a:xfrm rot="10800000">
                <a:off x="3945201" y="4922468"/>
                <a:ext cx="4077211" cy="0"/>
              </a:xfrm>
              <a:prstGeom prst="straightConnector1">
                <a:avLst/>
              </a:prstGeom>
              <a:noFill/>
              <a:ln cap="flat" cmpd="sng" w="9525">
                <a:solidFill>
                  <a:schemeClr val="dk1"/>
                </a:solidFill>
                <a:prstDash val="dash"/>
                <a:round/>
                <a:headEnd len="sm" w="sm" type="none"/>
                <a:tailEnd len="sm" w="sm" type="none"/>
              </a:ln>
            </p:spPr>
          </p:cxnSp>
          <p:sp>
            <p:nvSpPr>
              <p:cNvPr id="225" name="Google Shape;225;p4"/>
              <p:cNvSpPr txBox="1"/>
              <p:nvPr/>
            </p:nvSpPr>
            <p:spPr>
              <a:xfrm>
                <a:off x="3945201" y="5067880"/>
                <a:ext cx="3124672"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s-CO" sz="1600" u="none" cap="none" strike="noStrike">
                    <a:solidFill>
                      <a:schemeClr val="accent3"/>
                    </a:solidFill>
                    <a:latin typeface="Arial"/>
                    <a:ea typeface="Arial"/>
                    <a:cs typeface="Arial"/>
                    <a:sym typeface="Arial"/>
                  </a:rPr>
                  <a:t>Al final  de la sesión se hará una encuesta para validar la comprensión de los mensajes principales.</a:t>
                </a:r>
                <a:endParaRPr b="0" i="0" sz="1600" u="none" cap="none" strike="noStrike">
                  <a:solidFill>
                    <a:schemeClr val="accent3"/>
                  </a:solidFill>
                  <a:latin typeface="Arial"/>
                  <a:ea typeface="Arial"/>
                  <a:cs typeface="Arial"/>
                  <a:sym typeface="Arial"/>
                </a:endParaRPr>
              </a:p>
            </p:txBody>
          </p:sp>
        </p:grpSp>
        <p:pic>
          <p:nvPicPr>
            <p:cNvPr descr="prueba Basic Miscellany Lineal icono" id="226" name="Google Shape;226;p4"/>
            <p:cNvPicPr preferRelativeResize="0"/>
            <p:nvPr/>
          </p:nvPicPr>
          <p:blipFill rotWithShape="1">
            <a:blip r:embed="rId3">
              <a:alphaModFix/>
            </a:blip>
            <a:srcRect b="0" l="0" r="0" t="0"/>
            <a:stretch/>
          </p:blipFill>
          <p:spPr>
            <a:xfrm>
              <a:off x="7158318" y="5054800"/>
              <a:ext cx="1077203" cy="1077203"/>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104"/>
          <p:cNvSpPr/>
          <p:nvPr/>
        </p:nvSpPr>
        <p:spPr>
          <a:xfrm>
            <a:off x="6280322" y="215570"/>
            <a:ext cx="6231467" cy="474133"/>
          </a:xfrm>
          <a:prstGeom prst="roundRect">
            <a:avLst>
              <a:gd fmla="val 16667" name="adj"/>
            </a:avLst>
          </a:prstGeom>
          <a:solidFill>
            <a:srgbClr val="3D643D"/>
          </a:solidFill>
          <a:ln cap="flat" cmpd="sng" w="25400">
            <a:solidFill>
              <a:srgbClr val="3D64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2000" u="none" cap="none" strike="noStrike">
                <a:solidFill>
                  <a:schemeClr val="lt1"/>
                </a:solidFill>
                <a:latin typeface="Arial"/>
                <a:ea typeface="Arial"/>
                <a:cs typeface="Arial"/>
                <a:sym typeface="Arial"/>
              </a:rPr>
              <a:t>Verificación de los planes de mejoramiento</a:t>
            </a:r>
            <a:endParaRPr/>
          </a:p>
        </p:txBody>
      </p:sp>
      <p:grpSp>
        <p:nvGrpSpPr>
          <p:cNvPr id="1588" name="Google Shape;1588;p104"/>
          <p:cNvGrpSpPr/>
          <p:nvPr/>
        </p:nvGrpSpPr>
        <p:grpSpPr>
          <a:xfrm>
            <a:off x="570263" y="936977"/>
            <a:ext cx="8161518" cy="5520267"/>
            <a:chOff x="2015241" y="846666"/>
            <a:chExt cx="8161518" cy="5520267"/>
          </a:xfrm>
        </p:grpSpPr>
        <p:pic>
          <p:nvPicPr>
            <p:cNvPr descr="Gráfico&#10;&#10;Descripción generada automáticamente" id="1589" name="Google Shape;1589;p104"/>
            <p:cNvPicPr preferRelativeResize="0"/>
            <p:nvPr/>
          </p:nvPicPr>
          <p:blipFill rotWithShape="1">
            <a:blip r:embed="rId3">
              <a:alphaModFix/>
            </a:blip>
            <a:srcRect b="7160" l="0" r="0" t="12346"/>
            <a:stretch/>
          </p:blipFill>
          <p:spPr>
            <a:xfrm>
              <a:off x="2015241" y="846666"/>
              <a:ext cx="8161518" cy="5520267"/>
            </a:xfrm>
            <a:prstGeom prst="rect">
              <a:avLst/>
            </a:prstGeom>
            <a:noFill/>
            <a:ln>
              <a:noFill/>
            </a:ln>
          </p:spPr>
        </p:pic>
        <p:sp>
          <p:nvSpPr>
            <p:cNvPr id="1590" name="Google Shape;1590;p104"/>
            <p:cNvSpPr/>
            <p:nvPr/>
          </p:nvSpPr>
          <p:spPr>
            <a:xfrm>
              <a:off x="5113866" y="5108222"/>
              <a:ext cx="1964266" cy="812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100" u="none" cap="none" strike="noStrike">
                  <a:solidFill>
                    <a:schemeClr val="dk1"/>
                  </a:solidFill>
                  <a:latin typeface="Roboto"/>
                  <a:ea typeface="Roboto"/>
                  <a:cs typeface="Roboto"/>
                  <a:sym typeface="Roboto"/>
                </a:rPr>
                <a:t>La verificación de ejecución y eficacia la realizará el líder del SIG del Equipo de Fortalecimiento Organizacional de la OPAII</a:t>
              </a:r>
              <a:endParaRPr b="0" i="0" sz="1100" u="none" cap="none" strike="noStrike">
                <a:solidFill>
                  <a:schemeClr val="dk1"/>
                </a:solidFill>
                <a:latin typeface="Roboto"/>
                <a:ea typeface="Roboto"/>
                <a:cs typeface="Roboto"/>
                <a:sym typeface="Roboto"/>
              </a:endParaRPr>
            </a:p>
          </p:txBody>
        </p:sp>
        <p:sp>
          <p:nvSpPr>
            <p:cNvPr id="1591" name="Google Shape;1591;p104"/>
            <p:cNvSpPr/>
            <p:nvPr/>
          </p:nvSpPr>
          <p:spPr>
            <a:xfrm>
              <a:off x="7191021" y="4701822"/>
              <a:ext cx="1840090" cy="812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100" u="none" cap="none" strike="noStrike">
                  <a:solidFill>
                    <a:schemeClr val="dk1"/>
                  </a:solidFill>
                  <a:latin typeface="Roboto"/>
                  <a:ea typeface="Roboto"/>
                  <a:cs typeface="Roboto"/>
                  <a:sym typeface="Roboto"/>
                </a:rPr>
                <a:t>La OCI realiza el seguimiento y revisión de evidencias frente a los reportes de ejecución de las actividades</a:t>
              </a:r>
              <a:endParaRPr b="0" i="0" sz="1100" u="none" cap="none" strike="noStrike">
                <a:solidFill>
                  <a:schemeClr val="dk1"/>
                </a:solidFill>
                <a:latin typeface="Roboto"/>
                <a:ea typeface="Roboto"/>
                <a:cs typeface="Roboto"/>
                <a:sym typeface="Roboto"/>
              </a:endParaRPr>
            </a:p>
          </p:txBody>
        </p:sp>
      </p:grpSp>
      <p:sp>
        <p:nvSpPr>
          <p:cNvPr id="1592" name="Google Shape;1592;p104"/>
          <p:cNvSpPr/>
          <p:nvPr/>
        </p:nvSpPr>
        <p:spPr>
          <a:xfrm>
            <a:off x="9273820" y="1207911"/>
            <a:ext cx="2173114" cy="1241778"/>
          </a:xfrm>
          <a:prstGeom prst="roundRect">
            <a:avLst>
              <a:gd fmla="val 16667" name="adj"/>
            </a:avLst>
          </a:prstGeom>
          <a:noFill/>
          <a:ln cap="flat" cmpd="sng" w="25400">
            <a:solidFill>
              <a:srgbClr val="28AF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100" u="none" cap="none" strike="noStrike">
                <a:solidFill>
                  <a:schemeClr val="dk1"/>
                </a:solidFill>
                <a:latin typeface="Roboto"/>
                <a:ea typeface="Roboto"/>
                <a:cs typeface="Roboto"/>
                <a:sym typeface="Roboto"/>
              </a:rPr>
              <a:t>La verificación de ejecución y eficacia para el cierre de las acciones de los planes de mejoramiento de las auditorías externas de la CGR es realizada por dicha entidad </a:t>
            </a:r>
            <a:endParaRPr b="0" i="0" sz="1100" u="none" cap="none" strike="noStrike">
              <a:solidFill>
                <a:schemeClr val="dk1"/>
              </a:solidFill>
              <a:latin typeface="Roboto"/>
              <a:ea typeface="Roboto"/>
              <a:cs typeface="Roboto"/>
              <a:sym typeface="Roboto"/>
            </a:endParaRPr>
          </a:p>
        </p:txBody>
      </p:sp>
      <p:sp>
        <p:nvSpPr>
          <p:cNvPr id="1593" name="Google Shape;1593;p104"/>
          <p:cNvSpPr/>
          <p:nvPr/>
        </p:nvSpPr>
        <p:spPr>
          <a:xfrm>
            <a:off x="9176542" y="3428999"/>
            <a:ext cx="2367670" cy="1769534"/>
          </a:xfrm>
          <a:prstGeom prst="roundRect">
            <a:avLst>
              <a:gd fmla="val 16667" name="adj"/>
            </a:avLst>
          </a:prstGeom>
          <a:noFill/>
          <a:ln cap="flat" cmpd="sng" w="25400">
            <a:solidFill>
              <a:srgbClr val="E0CA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CO" sz="1100" u="none" cap="none" strike="noStrike">
                <a:solidFill>
                  <a:schemeClr val="dk1"/>
                </a:solidFill>
                <a:latin typeface="Roboto"/>
                <a:ea typeface="Roboto"/>
                <a:cs typeface="Roboto"/>
                <a:sym typeface="Roboto"/>
              </a:rPr>
              <a:t>La evaluación de la efectividad de los planes de mejoramiento el auditor de la OCI deberá asegurar que las evidencias sean objetivas y seleccionará una muestra aleatoria para realizar pruebas de auditoría con el fin de confirmar que la situación fue superada y no se volvió a presentar.</a:t>
            </a:r>
            <a:endParaRPr/>
          </a:p>
        </p:txBody>
      </p:sp>
      <p:cxnSp>
        <p:nvCxnSpPr>
          <p:cNvPr id="1594" name="Google Shape;1594;p104"/>
          <p:cNvCxnSpPr/>
          <p:nvPr/>
        </p:nvCxnSpPr>
        <p:spPr>
          <a:xfrm rot="-5400000">
            <a:off x="6745233" y="2669833"/>
            <a:ext cx="3369600" cy="1687800"/>
          </a:xfrm>
          <a:prstGeom prst="bentConnector3">
            <a:avLst>
              <a:gd fmla="val 0" name="adj1"/>
            </a:avLst>
          </a:prstGeom>
          <a:noFill/>
          <a:ln cap="flat" cmpd="sng" w="9525">
            <a:solidFill>
              <a:srgbClr val="7F7F7F"/>
            </a:solidFill>
            <a:prstDash val="solid"/>
            <a:round/>
            <a:headEnd len="sm" w="sm" type="none"/>
            <a:tailEnd len="med" w="med" type="stealth"/>
          </a:ln>
        </p:spPr>
      </p:cxnSp>
      <p:cxnSp>
        <p:nvCxnSpPr>
          <p:cNvPr id="1595" name="Google Shape;1595;p104"/>
          <p:cNvCxnSpPr/>
          <p:nvPr/>
        </p:nvCxnSpPr>
        <p:spPr>
          <a:xfrm>
            <a:off x="8256497" y="4313766"/>
            <a:ext cx="920045" cy="0"/>
          </a:xfrm>
          <a:prstGeom prst="straightConnector1">
            <a:avLst/>
          </a:prstGeom>
          <a:noFill/>
          <a:ln cap="flat" cmpd="sng" w="9525">
            <a:solidFill>
              <a:srgbClr val="7F7F7F"/>
            </a:solidFill>
            <a:prstDash val="solid"/>
            <a:round/>
            <a:headEnd len="sm" w="sm" type="none"/>
            <a:tailEnd len="med" w="med" type="stealth"/>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p105"/>
          <p:cNvSpPr txBox="1"/>
          <p:nvPr>
            <p:ph idx="4294967295" type="title"/>
          </p:nvPr>
        </p:nvSpPr>
        <p:spPr>
          <a:xfrm>
            <a:off x="2087359" y="2495550"/>
            <a:ext cx="7678738" cy="1866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Play"/>
              <a:buNone/>
            </a:pPr>
            <a:r>
              <a:rPr b="1" lang="es-CO" sz="4000">
                <a:solidFill>
                  <a:schemeClr val="lt1"/>
                </a:solidFill>
              </a:rPr>
              <a:t>6. Etapas para innovar en los procesos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22"/>
          <p:cNvSpPr/>
          <p:nvPr/>
        </p:nvSpPr>
        <p:spPr>
          <a:xfrm>
            <a:off x="4999884" y="214806"/>
            <a:ext cx="7516586" cy="478971"/>
          </a:xfrm>
          <a:prstGeom prst="roundRect">
            <a:avLst>
              <a:gd fmla="val 16667" name="adj"/>
            </a:avLst>
          </a:prstGeom>
          <a:solidFill>
            <a:srgbClr val="3D643D"/>
          </a:solid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Arial"/>
                <a:ea typeface="Arial"/>
                <a:cs typeface="Arial"/>
                <a:sym typeface="Arial"/>
              </a:rPr>
              <a:t>Etapas de Innovación</a:t>
            </a:r>
            <a:endParaRPr b="1" i="0" sz="2400" u="none" cap="none" strike="noStrike">
              <a:solidFill>
                <a:schemeClr val="lt1"/>
              </a:solidFill>
              <a:latin typeface="Arial"/>
              <a:ea typeface="Arial"/>
              <a:cs typeface="Arial"/>
              <a:sym typeface="Arial"/>
            </a:endParaRPr>
          </a:p>
        </p:txBody>
      </p:sp>
      <p:sp>
        <p:nvSpPr>
          <p:cNvPr id="1606" name="Google Shape;1606;p22"/>
          <p:cNvSpPr/>
          <p:nvPr/>
        </p:nvSpPr>
        <p:spPr>
          <a:xfrm>
            <a:off x="4611543" y="1269824"/>
            <a:ext cx="4754332" cy="601251"/>
          </a:xfrm>
          <a:custGeom>
            <a:rect b="b" l="l" r="r" t="t"/>
            <a:pathLst>
              <a:path extrusionOk="0" h="601251" w="3306873">
                <a:moveTo>
                  <a:pt x="0" y="294361"/>
                </a:moveTo>
                <a:cubicBezTo>
                  <a:pt x="0" y="131790"/>
                  <a:pt x="131790" y="0"/>
                  <a:pt x="294361" y="0"/>
                </a:cubicBezTo>
                <a:lnTo>
                  <a:pt x="1230682" y="0"/>
                </a:lnTo>
                <a:moveTo>
                  <a:pt x="0" y="306887"/>
                </a:moveTo>
                <a:lnTo>
                  <a:pt x="0" y="294239"/>
                </a:lnTo>
                <a:moveTo>
                  <a:pt x="479120" y="601251"/>
                </a:moveTo>
                <a:lnTo>
                  <a:pt x="294361" y="601251"/>
                </a:lnTo>
                <a:cubicBezTo>
                  <a:pt x="131523" y="601251"/>
                  <a:pt x="0" y="469460"/>
                  <a:pt x="0" y="306887"/>
                </a:cubicBezTo>
                <a:moveTo>
                  <a:pt x="1083501" y="601251"/>
                </a:moveTo>
                <a:lnTo>
                  <a:pt x="1233813" y="601251"/>
                </a:lnTo>
                <a:moveTo>
                  <a:pt x="1231577" y="0"/>
                </a:moveTo>
                <a:lnTo>
                  <a:pt x="3306873" y="0"/>
                </a:lnTo>
                <a:lnTo>
                  <a:pt x="3306873" y="601249"/>
                </a:lnTo>
                <a:lnTo>
                  <a:pt x="1231578" y="601249"/>
                </a:lnTo>
              </a:path>
            </a:pathLst>
          </a:custGeom>
          <a:noFill/>
          <a:ln cap="flat" cmpd="sng" w="9525">
            <a:solidFill>
              <a:srgbClr val="92BD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07" name="Google Shape;1607;p22"/>
          <p:cNvSpPr/>
          <p:nvPr/>
        </p:nvSpPr>
        <p:spPr>
          <a:xfrm>
            <a:off x="5091618" y="1269824"/>
            <a:ext cx="751496" cy="601256"/>
          </a:xfrm>
          <a:custGeom>
            <a:rect b="b" l="l" r="r" t="t"/>
            <a:pathLst>
              <a:path extrusionOk="0" h="601256" w="751496">
                <a:moveTo>
                  <a:pt x="121174" y="84027"/>
                </a:moveTo>
                <a:cubicBezTo>
                  <a:pt x="121174" y="52977"/>
                  <a:pt x="131752" y="23533"/>
                  <a:pt x="150247" y="0"/>
                </a:cubicBezTo>
                <a:moveTo>
                  <a:pt x="722423" y="84027"/>
                </a:moveTo>
                <a:cubicBezTo>
                  <a:pt x="722423" y="52976"/>
                  <a:pt x="733001" y="23533"/>
                  <a:pt x="751496" y="0"/>
                </a:cubicBezTo>
                <a:moveTo>
                  <a:pt x="722423" y="81419"/>
                </a:moveTo>
                <a:lnTo>
                  <a:pt x="722423" y="457200"/>
                </a:lnTo>
                <a:moveTo>
                  <a:pt x="121174" y="457200"/>
                </a:moveTo>
                <a:lnTo>
                  <a:pt x="121174" y="81419"/>
                </a:lnTo>
                <a:moveTo>
                  <a:pt x="722422" y="456392"/>
                </a:moveTo>
                <a:cubicBezTo>
                  <a:pt x="722422" y="503181"/>
                  <a:pt x="693326" y="545953"/>
                  <a:pt x="647266" y="566877"/>
                </a:cubicBezTo>
                <a:cubicBezTo>
                  <a:pt x="628874" y="575232"/>
                  <a:pt x="613188" y="587070"/>
                  <a:pt x="600978" y="601256"/>
                </a:cubicBezTo>
                <a:moveTo>
                  <a:pt x="121173" y="456392"/>
                </a:moveTo>
                <a:cubicBezTo>
                  <a:pt x="121173" y="503181"/>
                  <a:pt x="92077" y="545953"/>
                  <a:pt x="46016" y="566877"/>
                </a:cubicBezTo>
                <a:cubicBezTo>
                  <a:pt x="27761" y="575171"/>
                  <a:pt x="12170" y="586896"/>
                  <a:pt x="0" y="600943"/>
                </a:cubicBezTo>
              </a:path>
            </a:pathLst>
          </a:custGeom>
          <a:noFill/>
          <a:ln cap="flat" cmpd="sng" w="9525">
            <a:solidFill>
              <a:srgbClr val="92BD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08" name="Google Shape;1608;p22"/>
          <p:cNvSpPr/>
          <p:nvPr/>
        </p:nvSpPr>
        <p:spPr>
          <a:xfrm>
            <a:off x="4461231" y="1871075"/>
            <a:ext cx="4904644" cy="601251"/>
          </a:xfrm>
          <a:custGeom>
            <a:rect b="b" l="l" r="r" t="t"/>
            <a:pathLst>
              <a:path extrusionOk="0" h="601251" w="3457185">
                <a:moveTo>
                  <a:pt x="0" y="294361"/>
                </a:moveTo>
                <a:cubicBezTo>
                  <a:pt x="0" y="131790"/>
                  <a:pt x="131790" y="0"/>
                  <a:pt x="294361" y="0"/>
                </a:cubicBezTo>
                <a:lnTo>
                  <a:pt x="629432" y="0"/>
                </a:lnTo>
                <a:moveTo>
                  <a:pt x="0" y="306887"/>
                </a:moveTo>
                <a:lnTo>
                  <a:pt x="0" y="294239"/>
                </a:lnTo>
                <a:moveTo>
                  <a:pt x="479120" y="601251"/>
                </a:moveTo>
                <a:lnTo>
                  <a:pt x="294361" y="601251"/>
                </a:lnTo>
                <a:cubicBezTo>
                  <a:pt x="131523" y="601251"/>
                  <a:pt x="0" y="469460"/>
                  <a:pt x="0" y="306887"/>
                </a:cubicBezTo>
                <a:moveTo>
                  <a:pt x="1083501" y="601251"/>
                </a:moveTo>
                <a:lnTo>
                  <a:pt x="1233813" y="601251"/>
                </a:lnTo>
                <a:moveTo>
                  <a:pt x="1231577" y="0"/>
                </a:moveTo>
                <a:lnTo>
                  <a:pt x="3457185" y="0"/>
                </a:lnTo>
                <a:lnTo>
                  <a:pt x="3457185" y="601249"/>
                </a:lnTo>
                <a:lnTo>
                  <a:pt x="1231578" y="601249"/>
                </a:lnTo>
              </a:path>
            </a:pathLst>
          </a:custGeom>
          <a:noFill/>
          <a:ln cap="flat" cmpd="sng" w="95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09" name="Google Shape;1609;p22"/>
          <p:cNvSpPr/>
          <p:nvPr/>
        </p:nvSpPr>
        <p:spPr>
          <a:xfrm>
            <a:off x="4941305" y="1871075"/>
            <a:ext cx="751496" cy="601256"/>
          </a:xfrm>
          <a:custGeom>
            <a:rect b="b" l="l" r="r" t="t"/>
            <a:pathLst>
              <a:path extrusionOk="0" h="601256" w="751496">
                <a:moveTo>
                  <a:pt x="121174" y="84027"/>
                </a:moveTo>
                <a:cubicBezTo>
                  <a:pt x="121174" y="52977"/>
                  <a:pt x="131752" y="23533"/>
                  <a:pt x="150247" y="0"/>
                </a:cubicBezTo>
                <a:moveTo>
                  <a:pt x="722423" y="84027"/>
                </a:moveTo>
                <a:cubicBezTo>
                  <a:pt x="722423" y="52976"/>
                  <a:pt x="733001" y="23533"/>
                  <a:pt x="751496" y="0"/>
                </a:cubicBezTo>
                <a:moveTo>
                  <a:pt x="722423" y="81419"/>
                </a:moveTo>
                <a:lnTo>
                  <a:pt x="722423" y="457200"/>
                </a:lnTo>
                <a:moveTo>
                  <a:pt x="121174" y="457200"/>
                </a:moveTo>
                <a:lnTo>
                  <a:pt x="121174" y="81419"/>
                </a:lnTo>
                <a:moveTo>
                  <a:pt x="722422" y="456392"/>
                </a:moveTo>
                <a:cubicBezTo>
                  <a:pt x="722422" y="503181"/>
                  <a:pt x="693326" y="545953"/>
                  <a:pt x="647266" y="566877"/>
                </a:cubicBezTo>
                <a:cubicBezTo>
                  <a:pt x="628874" y="575232"/>
                  <a:pt x="613188" y="587070"/>
                  <a:pt x="600978" y="601256"/>
                </a:cubicBezTo>
                <a:moveTo>
                  <a:pt x="121173" y="456392"/>
                </a:moveTo>
                <a:cubicBezTo>
                  <a:pt x="121173" y="503181"/>
                  <a:pt x="92077" y="545953"/>
                  <a:pt x="46016" y="566877"/>
                </a:cubicBezTo>
                <a:cubicBezTo>
                  <a:pt x="27761" y="575171"/>
                  <a:pt x="12170" y="586896"/>
                  <a:pt x="0" y="600943"/>
                </a:cubicBezTo>
              </a:path>
            </a:pathLst>
          </a:custGeom>
          <a:noFill/>
          <a:ln cap="flat" cmpd="sng" w="95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10" name="Google Shape;1610;p22"/>
          <p:cNvSpPr/>
          <p:nvPr/>
        </p:nvSpPr>
        <p:spPr>
          <a:xfrm>
            <a:off x="4310918" y="2472324"/>
            <a:ext cx="5054957" cy="601251"/>
          </a:xfrm>
          <a:custGeom>
            <a:rect b="b" l="l" r="r" t="t"/>
            <a:pathLst>
              <a:path extrusionOk="0" h="601251" w="3607497">
                <a:moveTo>
                  <a:pt x="0" y="294361"/>
                </a:moveTo>
                <a:cubicBezTo>
                  <a:pt x="0" y="131790"/>
                  <a:pt x="131790" y="0"/>
                  <a:pt x="294361" y="0"/>
                </a:cubicBezTo>
                <a:lnTo>
                  <a:pt x="629432" y="0"/>
                </a:lnTo>
                <a:moveTo>
                  <a:pt x="0" y="306887"/>
                </a:moveTo>
                <a:lnTo>
                  <a:pt x="0" y="294239"/>
                </a:lnTo>
                <a:moveTo>
                  <a:pt x="479120" y="601251"/>
                </a:moveTo>
                <a:lnTo>
                  <a:pt x="294361" y="601251"/>
                </a:lnTo>
                <a:cubicBezTo>
                  <a:pt x="131523" y="601251"/>
                  <a:pt x="0" y="469460"/>
                  <a:pt x="0" y="306887"/>
                </a:cubicBezTo>
                <a:moveTo>
                  <a:pt x="1083501" y="601251"/>
                </a:moveTo>
                <a:lnTo>
                  <a:pt x="1233813" y="601251"/>
                </a:lnTo>
                <a:moveTo>
                  <a:pt x="1231577" y="0"/>
                </a:moveTo>
                <a:lnTo>
                  <a:pt x="3607497" y="0"/>
                </a:lnTo>
                <a:lnTo>
                  <a:pt x="3607497" y="601249"/>
                </a:lnTo>
                <a:lnTo>
                  <a:pt x="1231579" y="601249"/>
                </a:lnTo>
              </a:path>
            </a:pathLst>
          </a:custGeom>
          <a:noFill/>
          <a:ln cap="flat" cmpd="sng" w="9525">
            <a:solidFill>
              <a:srgbClr val="4E88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11" name="Google Shape;1611;p22"/>
          <p:cNvSpPr/>
          <p:nvPr/>
        </p:nvSpPr>
        <p:spPr>
          <a:xfrm>
            <a:off x="4790993" y="2472324"/>
            <a:ext cx="751496" cy="601256"/>
          </a:xfrm>
          <a:custGeom>
            <a:rect b="b" l="l" r="r" t="t"/>
            <a:pathLst>
              <a:path extrusionOk="0" h="601256" w="751496">
                <a:moveTo>
                  <a:pt x="121174" y="84027"/>
                </a:moveTo>
                <a:cubicBezTo>
                  <a:pt x="121174" y="52977"/>
                  <a:pt x="131752" y="23533"/>
                  <a:pt x="150247" y="0"/>
                </a:cubicBezTo>
                <a:moveTo>
                  <a:pt x="722423" y="84027"/>
                </a:moveTo>
                <a:cubicBezTo>
                  <a:pt x="722423" y="52976"/>
                  <a:pt x="733001" y="23533"/>
                  <a:pt x="751496" y="0"/>
                </a:cubicBezTo>
                <a:moveTo>
                  <a:pt x="722423" y="81419"/>
                </a:moveTo>
                <a:lnTo>
                  <a:pt x="722423" y="457200"/>
                </a:lnTo>
                <a:moveTo>
                  <a:pt x="121174" y="457200"/>
                </a:moveTo>
                <a:lnTo>
                  <a:pt x="121174" y="81419"/>
                </a:lnTo>
                <a:moveTo>
                  <a:pt x="722422" y="456392"/>
                </a:moveTo>
                <a:cubicBezTo>
                  <a:pt x="722422" y="503181"/>
                  <a:pt x="693326" y="545953"/>
                  <a:pt x="647266" y="566877"/>
                </a:cubicBezTo>
                <a:cubicBezTo>
                  <a:pt x="628874" y="575232"/>
                  <a:pt x="613188" y="587070"/>
                  <a:pt x="600978" y="601256"/>
                </a:cubicBezTo>
                <a:moveTo>
                  <a:pt x="121173" y="456392"/>
                </a:moveTo>
                <a:cubicBezTo>
                  <a:pt x="121173" y="503181"/>
                  <a:pt x="92077" y="545953"/>
                  <a:pt x="46016" y="566877"/>
                </a:cubicBezTo>
                <a:cubicBezTo>
                  <a:pt x="27761" y="575171"/>
                  <a:pt x="12170" y="586896"/>
                  <a:pt x="0" y="600943"/>
                </a:cubicBezTo>
              </a:path>
            </a:pathLst>
          </a:custGeom>
          <a:noFill/>
          <a:ln cap="flat" cmpd="sng" w="9525">
            <a:solidFill>
              <a:srgbClr val="4E88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12" name="Google Shape;1612;p22"/>
          <p:cNvSpPr/>
          <p:nvPr/>
        </p:nvSpPr>
        <p:spPr>
          <a:xfrm>
            <a:off x="4160605" y="3073574"/>
            <a:ext cx="5205269" cy="601251"/>
          </a:xfrm>
          <a:custGeom>
            <a:rect b="b" l="l" r="r" t="t"/>
            <a:pathLst>
              <a:path extrusionOk="0" h="601251" w="3757810">
                <a:moveTo>
                  <a:pt x="0" y="294361"/>
                </a:moveTo>
                <a:cubicBezTo>
                  <a:pt x="0" y="131790"/>
                  <a:pt x="131790" y="0"/>
                  <a:pt x="294361" y="0"/>
                </a:cubicBezTo>
                <a:lnTo>
                  <a:pt x="629432" y="0"/>
                </a:lnTo>
                <a:moveTo>
                  <a:pt x="0" y="306887"/>
                </a:moveTo>
                <a:lnTo>
                  <a:pt x="0" y="294239"/>
                </a:lnTo>
                <a:moveTo>
                  <a:pt x="479120" y="601251"/>
                </a:moveTo>
                <a:lnTo>
                  <a:pt x="294361" y="601251"/>
                </a:lnTo>
                <a:cubicBezTo>
                  <a:pt x="131523" y="601251"/>
                  <a:pt x="0" y="469460"/>
                  <a:pt x="0" y="306887"/>
                </a:cubicBezTo>
                <a:moveTo>
                  <a:pt x="1083501" y="601251"/>
                </a:moveTo>
                <a:lnTo>
                  <a:pt x="1233813" y="601251"/>
                </a:lnTo>
                <a:moveTo>
                  <a:pt x="1231577" y="0"/>
                </a:moveTo>
                <a:lnTo>
                  <a:pt x="3757810" y="0"/>
                </a:lnTo>
                <a:lnTo>
                  <a:pt x="3757810" y="601249"/>
                </a:lnTo>
                <a:lnTo>
                  <a:pt x="1231579" y="601249"/>
                </a:lnTo>
              </a:path>
            </a:pathLst>
          </a:custGeom>
          <a:noFill/>
          <a:ln cap="flat" cmpd="sng" w="9525">
            <a:solidFill>
              <a:srgbClr val="BA5DE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13" name="Google Shape;1613;p22"/>
          <p:cNvSpPr/>
          <p:nvPr/>
        </p:nvSpPr>
        <p:spPr>
          <a:xfrm>
            <a:off x="4640681" y="3073574"/>
            <a:ext cx="751496" cy="601256"/>
          </a:xfrm>
          <a:custGeom>
            <a:rect b="b" l="l" r="r" t="t"/>
            <a:pathLst>
              <a:path extrusionOk="0" h="601256" w="751496">
                <a:moveTo>
                  <a:pt x="121174" y="84027"/>
                </a:moveTo>
                <a:cubicBezTo>
                  <a:pt x="121174" y="52977"/>
                  <a:pt x="131752" y="23533"/>
                  <a:pt x="150247" y="0"/>
                </a:cubicBezTo>
                <a:moveTo>
                  <a:pt x="722423" y="84027"/>
                </a:moveTo>
                <a:cubicBezTo>
                  <a:pt x="722423" y="52976"/>
                  <a:pt x="733001" y="23533"/>
                  <a:pt x="751496" y="0"/>
                </a:cubicBezTo>
                <a:moveTo>
                  <a:pt x="722423" y="81419"/>
                </a:moveTo>
                <a:lnTo>
                  <a:pt x="722423" y="457200"/>
                </a:lnTo>
                <a:moveTo>
                  <a:pt x="121174" y="457200"/>
                </a:moveTo>
                <a:lnTo>
                  <a:pt x="121174" y="81419"/>
                </a:lnTo>
                <a:moveTo>
                  <a:pt x="722422" y="456392"/>
                </a:moveTo>
                <a:cubicBezTo>
                  <a:pt x="722422" y="503181"/>
                  <a:pt x="693326" y="545953"/>
                  <a:pt x="647266" y="566877"/>
                </a:cubicBezTo>
                <a:cubicBezTo>
                  <a:pt x="628874" y="575232"/>
                  <a:pt x="613188" y="587070"/>
                  <a:pt x="600978" y="601256"/>
                </a:cubicBezTo>
                <a:moveTo>
                  <a:pt x="121173" y="456392"/>
                </a:moveTo>
                <a:cubicBezTo>
                  <a:pt x="121173" y="503181"/>
                  <a:pt x="92077" y="545953"/>
                  <a:pt x="46016" y="566877"/>
                </a:cubicBezTo>
                <a:cubicBezTo>
                  <a:pt x="27761" y="575171"/>
                  <a:pt x="12170" y="586896"/>
                  <a:pt x="0" y="600943"/>
                </a:cubicBezTo>
              </a:path>
            </a:pathLst>
          </a:custGeom>
          <a:noFill/>
          <a:ln cap="flat" cmpd="sng" w="9525">
            <a:solidFill>
              <a:srgbClr val="BA5DE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14" name="Google Shape;1614;p22"/>
          <p:cNvSpPr/>
          <p:nvPr/>
        </p:nvSpPr>
        <p:spPr>
          <a:xfrm>
            <a:off x="4010294" y="3674823"/>
            <a:ext cx="5355580" cy="601251"/>
          </a:xfrm>
          <a:custGeom>
            <a:rect b="b" l="l" r="r" t="t"/>
            <a:pathLst>
              <a:path extrusionOk="0" h="601251" w="3908122">
                <a:moveTo>
                  <a:pt x="0" y="294361"/>
                </a:moveTo>
                <a:cubicBezTo>
                  <a:pt x="0" y="131790"/>
                  <a:pt x="131790" y="0"/>
                  <a:pt x="294361" y="0"/>
                </a:cubicBezTo>
                <a:lnTo>
                  <a:pt x="629432" y="0"/>
                </a:lnTo>
                <a:moveTo>
                  <a:pt x="0" y="306887"/>
                </a:moveTo>
                <a:lnTo>
                  <a:pt x="0" y="294239"/>
                </a:lnTo>
                <a:moveTo>
                  <a:pt x="479120" y="601251"/>
                </a:moveTo>
                <a:lnTo>
                  <a:pt x="294361" y="601251"/>
                </a:lnTo>
                <a:cubicBezTo>
                  <a:pt x="131523" y="601251"/>
                  <a:pt x="0" y="469460"/>
                  <a:pt x="0" y="306887"/>
                </a:cubicBezTo>
                <a:moveTo>
                  <a:pt x="1083501" y="601251"/>
                </a:moveTo>
                <a:lnTo>
                  <a:pt x="1233813" y="601251"/>
                </a:lnTo>
                <a:moveTo>
                  <a:pt x="1231577" y="0"/>
                </a:moveTo>
                <a:lnTo>
                  <a:pt x="3908122" y="0"/>
                </a:lnTo>
                <a:lnTo>
                  <a:pt x="3908122" y="601249"/>
                </a:lnTo>
                <a:lnTo>
                  <a:pt x="1231579" y="601249"/>
                </a:lnTo>
              </a:path>
            </a:pathLst>
          </a:custGeom>
          <a:noFill/>
          <a:ln cap="flat" cmpd="sng" w="9525">
            <a:solidFill>
              <a:srgbClr val="DE58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15" name="Google Shape;1615;p22"/>
          <p:cNvSpPr/>
          <p:nvPr/>
        </p:nvSpPr>
        <p:spPr>
          <a:xfrm>
            <a:off x="4490368" y="3674823"/>
            <a:ext cx="751496" cy="601256"/>
          </a:xfrm>
          <a:custGeom>
            <a:rect b="b" l="l" r="r" t="t"/>
            <a:pathLst>
              <a:path extrusionOk="0" h="601256" w="751496">
                <a:moveTo>
                  <a:pt x="121174" y="84027"/>
                </a:moveTo>
                <a:cubicBezTo>
                  <a:pt x="121174" y="52977"/>
                  <a:pt x="131752" y="23533"/>
                  <a:pt x="150247" y="0"/>
                </a:cubicBezTo>
                <a:moveTo>
                  <a:pt x="722423" y="84027"/>
                </a:moveTo>
                <a:cubicBezTo>
                  <a:pt x="722423" y="52976"/>
                  <a:pt x="733001" y="23533"/>
                  <a:pt x="751496" y="0"/>
                </a:cubicBezTo>
                <a:moveTo>
                  <a:pt x="722423" y="81419"/>
                </a:moveTo>
                <a:lnTo>
                  <a:pt x="722423" y="457200"/>
                </a:lnTo>
                <a:moveTo>
                  <a:pt x="121174" y="457200"/>
                </a:moveTo>
                <a:lnTo>
                  <a:pt x="121174" y="81419"/>
                </a:lnTo>
                <a:moveTo>
                  <a:pt x="722422" y="456392"/>
                </a:moveTo>
                <a:cubicBezTo>
                  <a:pt x="722422" y="503181"/>
                  <a:pt x="693326" y="545953"/>
                  <a:pt x="647266" y="566877"/>
                </a:cubicBezTo>
                <a:cubicBezTo>
                  <a:pt x="628874" y="575232"/>
                  <a:pt x="613188" y="587070"/>
                  <a:pt x="600978" y="601256"/>
                </a:cubicBezTo>
                <a:moveTo>
                  <a:pt x="121173" y="456392"/>
                </a:moveTo>
                <a:cubicBezTo>
                  <a:pt x="121173" y="503181"/>
                  <a:pt x="92077" y="545953"/>
                  <a:pt x="46016" y="566877"/>
                </a:cubicBezTo>
                <a:cubicBezTo>
                  <a:pt x="27761" y="575171"/>
                  <a:pt x="12170" y="586896"/>
                  <a:pt x="0" y="600943"/>
                </a:cubicBezTo>
              </a:path>
            </a:pathLst>
          </a:custGeom>
          <a:noFill/>
          <a:ln cap="flat" cmpd="sng" w="9525">
            <a:solidFill>
              <a:srgbClr val="DE58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16" name="Google Shape;1616;p22"/>
          <p:cNvSpPr/>
          <p:nvPr/>
        </p:nvSpPr>
        <p:spPr>
          <a:xfrm>
            <a:off x="3859980" y="4276072"/>
            <a:ext cx="5505893" cy="601251"/>
          </a:xfrm>
          <a:custGeom>
            <a:rect b="b" l="l" r="r" t="t"/>
            <a:pathLst>
              <a:path extrusionOk="0" h="601251" w="4058434">
                <a:moveTo>
                  <a:pt x="0" y="294361"/>
                </a:moveTo>
                <a:cubicBezTo>
                  <a:pt x="0" y="131790"/>
                  <a:pt x="131790" y="0"/>
                  <a:pt x="294361" y="0"/>
                </a:cubicBezTo>
                <a:lnTo>
                  <a:pt x="629432" y="0"/>
                </a:lnTo>
                <a:moveTo>
                  <a:pt x="0" y="306887"/>
                </a:moveTo>
                <a:lnTo>
                  <a:pt x="0" y="294239"/>
                </a:lnTo>
                <a:moveTo>
                  <a:pt x="479120" y="601251"/>
                </a:moveTo>
                <a:lnTo>
                  <a:pt x="294361" y="601251"/>
                </a:lnTo>
                <a:cubicBezTo>
                  <a:pt x="131523" y="601251"/>
                  <a:pt x="0" y="469460"/>
                  <a:pt x="0" y="306887"/>
                </a:cubicBezTo>
                <a:moveTo>
                  <a:pt x="1083501" y="601251"/>
                </a:moveTo>
                <a:lnTo>
                  <a:pt x="1233813" y="601251"/>
                </a:lnTo>
                <a:moveTo>
                  <a:pt x="1231577" y="0"/>
                </a:moveTo>
                <a:lnTo>
                  <a:pt x="4058434" y="0"/>
                </a:lnTo>
                <a:lnTo>
                  <a:pt x="4058434" y="601249"/>
                </a:lnTo>
                <a:lnTo>
                  <a:pt x="1231579" y="601249"/>
                </a:lnTo>
              </a:path>
            </a:pathLst>
          </a:custGeom>
          <a:noFill/>
          <a:ln cap="flat" cmpd="sng" w="9525">
            <a:solidFill>
              <a:srgbClr val="E557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17" name="Google Shape;1617;p22"/>
          <p:cNvSpPr/>
          <p:nvPr/>
        </p:nvSpPr>
        <p:spPr>
          <a:xfrm>
            <a:off x="4340056" y="4276072"/>
            <a:ext cx="751496" cy="601256"/>
          </a:xfrm>
          <a:custGeom>
            <a:rect b="b" l="l" r="r" t="t"/>
            <a:pathLst>
              <a:path extrusionOk="0" h="601256" w="751496">
                <a:moveTo>
                  <a:pt x="121174" y="84027"/>
                </a:moveTo>
                <a:cubicBezTo>
                  <a:pt x="121174" y="52977"/>
                  <a:pt x="131752" y="23533"/>
                  <a:pt x="150247" y="0"/>
                </a:cubicBezTo>
                <a:moveTo>
                  <a:pt x="722423" y="84027"/>
                </a:moveTo>
                <a:cubicBezTo>
                  <a:pt x="722423" y="52976"/>
                  <a:pt x="733001" y="23533"/>
                  <a:pt x="751496" y="0"/>
                </a:cubicBezTo>
                <a:moveTo>
                  <a:pt x="722423" y="81419"/>
                </a:moveTo>
                <a:lnTo>
                  <a:pt x="722423" y="457200"/>
                </a:lnTo>
                <a:moveTo>
                  <a:pt x="121174" y="457200"/>
                </a:moveTo>
                <a:lnTo>
                  <a:pt x="121174" y="81419"/>
                </a:lnTo>
                <a:moveTo>
                  <a:pt x="722422" y="456392"/>
                </a:moveTo>
                <a:cubicBezTo>
                  <a:pt x="722422" y="503181"/>
                  <a:pt x="693326" y="545953"/>
                  <a:pt x="647266" y="566877"/>
                </a:cubicBezTo>
                <a:cubicBezTo>
                  <a:pt x="628874" y="575232"/>
                  <a:pt x="613188" y="587070"/>
                  <a:pt x="600978" y="601256"/>
                </a:cubicBezTo>
                <a:moveTo>
                  <a:pt x="121173" y="456392"/>
                </a:moveTo>
                <a:cubicBezTo>
                  <a:pt x="121173" y="503181"/>
                  <a:pt x="92077" y="545953"/>
                  <a:pt x="46016" y="566877"/>
                </a:cubicBezTo>
                <a:cubicBezTo>
                  <a:pt x="27761" y="575171"/>
                  <a:pt x="12170" y="586896"/>
                  <a:pt x="0" y="600943"/>
                </a:cubicBezTo>
              </a:path>
            </a:pathLst>
          </a:custGeom>
          <a:noFill/>
          <a:ln cap="flat" cmpd="sng" w="9525">
            <a:solidFill>
              <a:srgbClr val="E557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18" name="Google Shape;1618;p22"/>
          <p:cNvSpPr/>
          <p:nvPr/>
        </p:nvSpPr>
        <p:spPr>
          <a:xfrm>
            <a:off x="3709669" y="4877322"/>
            <a:ext cx="5656204" cy="601251"/>
          </a:xfrm>
          <a:custGeom>
            <a:rect b="b" l="l" r="r" t="t"/>
            <a:pathLst>
              <a:path extrusionOk="0" h="601251" w="4208746">
                <a:moveTo>
                  <a:pt x="0" y="294361"/>
                </a:moveTo>
                <a:cubicBezTo>
                  <a:pt x="0" y="131790"/>
                  <a:pt x="131790" y="0"/>
                  <a:pt x="294361" y="0"/>
                </a:cubicBezTo>
                <a:lnTo>
                  <a:pt x="629432" y="0"/>
                </a:lnTo>
                <a:moveTo>
                  <a:pt x="0" y="306887"/>
                </a:moveTo>
                <a:lnTo>
                  <a:pt x="0" y="294239"/>
                </a:lnTo>
                <a:moveTo>
                  <a:pt x="479120" y="601251"/>
                </a:moveTo>
                <a:lnTo>
                  <a:pt x="294361" y="601251"/>
                </a:lnTo>
                <a:cubicBezTo>
                  <a:pt x="131523" y="601251"/>
                  <a:pt x="0" y="469460"/>
                  <a:pt x="0" y="306887"/>
                </a:cubicBezTo>
                <a:moveTo>
                  <a:pt x="1083501" y="601251"/>
                </a:moveTo>
                <a:lnTo>
                  <a:pt x="1233813" y="601251"/>
                </a:lnTo>
                <a:moveTo>
                  <a:pt x="1231577" y="0"/>
                </a:moveTo>
                <a:lnTo>
                  <a:pt x="4208746" y="0"/>
                </a:lnTo>
                <a:lnTo>
                  <a:pt x="4208746" y="601249"/>
                </a:lnTo>
                <a:lnTo>
                  <a:pt x="1231579" y="601249"/>
                </a:lnTo>
              </a:path>
            </a:pathLst>
          </a:custGeom>
          <a:noFill/>
          <a:ln cap="flat" cmpd="sng" w="9525">
            <a:solidFill>
              <a:srgbClr val="DE84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19" name="Google Shape;1619;p22"/>
          <p:cNvSpPr/>
          <p:nvPr/>
        </p:nvSpPr>
        <p:spPr>
          <a:xfrm>
            <a:off x="4189744" y="4877322"/>
            <a:ext cx="751496" cy="601256"/>
          </a:xfrm>
          <a:custGeom>
            <a:rect b="b" l="l" r="r" t="t"/>
            <a:pathLst>
              <a:path extrusionOk="0" h="601256" w="751496">
                <a:moveTo>
                  <a:pt x="121174" y="84027"/>
                </a:moveTo>
                <a:cubicBezTo>
                  <a:pt x="121174" y="52977"/>
                  <a:pt x="131752" y="23533"/>
                  <a:pt x="150247" y="0"/>
                </a:cubicBezTo>
                <a:moveTo>
                  <a:pt x="722423" y="84027"/>
                </a:moveTo>
                <a:cubicBezTo>
                  <a:pt x="722423" y="52976"/>
                  <a:pt x="733001" y="23533"/>
                  <a:pt x="751496" y="0"/>
                </a:cubicBezTo>
                <a:moveTo>
                  <a:pt x="722423" y="81419"/>
                </a:moveTo>
                <a:lnTo>
                  <a:pt x="722423" y="457200"/>
                </a:lnTo>
                <a:moveTo>
                  <a:pt x="121174" y="457200"/>
                </a:moveTo>
                <a:lnTo>
                  <a:pt x="121174" y="81419"/>
                </a:lnTo>
                <a:moveTo>
                  <a:pt x="722422" y="456392"/>
                </a:moveTo>
                <a:cubicBezTo>
                  <a:pt x="722422" y="503181"/>
                  <a:pt x="693326" y="545953"/>
                  <a:pt x="647266" y="566877"/>
                </a:cubicBezTo>
                <a:cubicBezTo>
                  <a:pt x="628874" y="575232"/>
                  <a:pt x="613188" y="587070"/>
                  <a:pt x="600978" y="601256"/>
                </a:cubicBezTo>
                <a:moveTo>
                  <a:pt x="121173" y="456392"/>
                </a:moveTo>
                <a:cubicBezTo>
                  <a:pt x="121173" y="503181"/>
                  <a:pt x="92077" y="545953"/>
                  <a:pt x="46016" y="566877"/>
                </a:cubicBezTo>
                <a:cubicBezTo>
                  <a:pt x="27761" y="575171"/>
                  <a:pt x="12170" y="586896"/>
                  <a:pt x="0" y="600943"/>
                </a:cubicBezTo>
              </a:path>
            </a:pathLst>
          </a:custGeom>
          <a:noFill/>
          <a:ln cap="flat" cmpd="sng" w="9525">
            <a:solidFill>
              <a:srgbClr val="DE84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20" name="Google Shape;1620;p22"/>
          <p:cNvSpPr/>
          <p:nvPr/>
        </p:nvSpPr>
        <p:spPr>
          <a:xfrm>
            <a:off x="3559357" y="5478571"/>
            <a:ext cx="5806516" cy="601251"/>
          </a:xfrm>
          <a:custGeom>
            <a:rect b="b" l="l" r="r" t="t"/>
            <a:pathLst>
              <a:path extrusionOk="0" h="601251" w="4359057">
                <a:moveTo>
                  <a:pt x="0" y="294361"/>
                </a:moveTo>
                <a:cubicBezTo>
                  <a:pt x="0" y="131790"/>
                  <a:pt x="131790" y="0"/>
                  <a:pt x="294361" y="0"/>
                </a:cubicBezTo>
                <a:lnTo>
                  <a:pt x="629432" y="0"/>
                </a:lnTo>
                <a:moveTo>
                  <a:pt x="1231575" y="0"/>
                </a:moveTo>
                <a:lnTo>
                  <a:pt x="4359056" y="0"/>
                </a:lnTo>
                <a:lnTo>
                  <a:pt x="4359056" y="294361"/>
                </a:lnTo>
                <a:moveTo>
                  <a:pt x="0" y="306887"/>
                </a:moveTo>
                <a:lnTo>
                  <a:pt x="0" y="294239"/>
                </a:lnTo>
                <a:moveTo>
                  <a:pt x="4359057" y="294239"/>
                </a:moveTo>
                <a:lnTo>
                  <a:pt x="4359057" y="306887"/>
                </a:lnTo>
                <a:moveTo>
                  <a:pt x="4359057" y="306887"/>
                </a:moveTo>
                <a:cubicBezTo>
                  <a:pt x="4359057" y="469460"/>
                  <a:pt x="4212059" y="601251"/>
                  <a:pt x="4030728" y="601251"/>
                </a:cubicBezTo>
                <a:lnTo>
                  <a:pt x="328329" y="601251"/>
                </a:lnTo>
                <a:cubicBezTo>
                  <a:pt x="146997" y="601251"/>
                  <a:pt x="0" y="469460"/>
                  <a:pt x="0" y="306887"/>
                </a:cubicBezTo>
              </a:path>
            </a:pathLst>
          </a:custGeom>
          <a:noFill/>
          <a:ln cap="flat" cmpd="sng" w="9525">
            <a:solidFill>
              <a:srgbClr val="E0CB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21" name="Google Shape;1621;p22"/>
          <p:cNvSpPr/>
          <p:nvPr/>
        </p:nvSpPr>
        <p:spPr>
          <a:xfrm>
            <a:off x="4160606" y="5478571"/>
            <a:ext cx="630322" cy="601244"/>
          </a:xfrm>
          <a:custGeom>
            <a:rect b="b" l="l" r="r" t="t"/>
            <a:pathLst>
              <a:path extrusionOk="0" h="601244" w="630322">
                <a:moveTo>
                  <a:pt x="0" y="84027"/>
                </a:moveTo>
                <a:cubicBezTo>
                  <a:pt x="0" y="52977"/>
                  <a:pt x="10577" y="23533"/>
                  <a:pt x="29072" y="0"/>
                </a:cubicBezTo>
                <a:moveTo>
                  <a:pt x="601249" y="84027"/>
                </a:moveTo>
                <a:cubicBezTo>
                  <a:pt x="601249" y="52976"/>
                  <a:pt x="611826" y="23533"/>
                  <a:pt x="630322" y="0"/>
                </a:cubicBezTo>
                <a:moveTo>
                  <a:pt x="601249" y="81419"/>
                </a:moveTo>
                <a:lnTo>
                  <a:pt x="601249" y="313150"/>
                </a:lnTo>
                <a:moveTo>
                  <a:pt x="0" y="313150"/>
                </a:moveTo>
                <a:lnTo>
                  <a:pt x="0" y="81419"/>
                </a:lnTo>
                <a:moveTo>
                  <a:pt x="601249" y="311584"/>
                </a:moveTo>
                <a:cubicBezTo>
                  <a:pt x="601249" y="471559"/>
                  <a:pt x="471564" y="601244"/>
                  <a:pt x="311589" y="601244"/>
                </a:cubicBezTo>
                <a:lnTo>
                  <a:pt x="289659" y="601244"/>
                </a:lnTo>
                <a:cubicBezTo>
                  <a:pt x="129685" y="601244"/>
                  <a:pt x="0" y="471559"/>
                  <a:pt x="0" y="311584"/>
                </a:cubicBezTo>
              </a:path>
            </a:pathLst>
          </a:custGeom>
          <a:noFill/>
          <a:ln cap="flat" cmpd="sng" w="9525">
            <a:solidFill>
              <a:srgbClr val="E0CB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22" name="Google Shape;1622;p22"/>
          <p:cNvSpPr txBox="1"/>
          <p:nvPr/>
        </p:nvSpPr>
        <p:spPr>
          <a:xfrm>
            <a:off x="5627327" y="2511401"/>
            <a:ext cx="242213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4E88E7"/>
                </a:solidFill>
                <a:latin typeface="Roboto"/>
                <a:ea typeface="Roboto"/>
                <a:cs typeface="Roboto"/>
                <a:sym typeface="Roboto"/>
              </a:rPr>
              <a:t>Facilitación de la Autoorganización</a:t>
            </a:r>
            <a:endParaRPr/>
          </a:p>
        </p:txBody>
      </p:sp>
      <p:sp>
        <p:nvSpPr>
          <p:cNvPr id="1623" name="Google Shape;1623;p22"/>
          <p:cNvSpPr txBox="1"/>
          <p:nvPr/>
        </p:nvSpPr>
        <p:spPr>
          <a:xfrm>
            <a:off x="5634592" y="2710254"/>
            <a:ext cx="554451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200" u="none" cap="none" strike="noStrike">
                <a:solidFill>
                  <a:srgbClr val="4E88E7"/>
                </a:solidFill>
                <a:latin typeface="Roboto"/>
                <a:ea typeface="Roboto"/>
                <a:cs typeface="Roboto"/>
                <a:sym typeface="Roboto"/>
              </a:rPr>
              <a:t>Permitir que los equipos se autoorganicen y generen</a:t>
            </a:r>
            <a:endParaRPr b="0" i="0" sz="1200" u="none" cap="none" strike="noStrike">
              <a:solidFill>
                <a:srgbClr val="4E88E7"/>
              </a:solidFill>
              <a:latin typeface="Roboto"/>
              <a:ea typeface="Roboto"/>
              <a:cs typeface="Roboto"/>
              <a:sym typeface="Roboto"/>
            </a:endParaRPr>
          </a:p>
          <a:p>
            <a:pPr indent="0" lvl="0" marL="0" marR="0" rtl="0" algn="l">
              <a:lnSpc>
                <a:spcPct val="100000"/>
              </a:lnSpc>
              <a:spcBef>
                <a:spcPts val="0"/>
              </a:spcBef>
              <a:spcAft>
                <a:spcPts val="0"/>
              </a:spcAft>
              <a:buNone/>
            </a:pPr>
            <a:r>
              <a:rPr b="0" i="0" lang="es-CO" sz="1200" u="none" cap="none" strike="noStrike">
                <a:solidFill>
                  <a:srgbClr val="4E88E7"/>
                </a:solidFill>
                <a:latin typeface="Roboto"/>
                <a:ea typeface="Roboto"/>
                <a:cs typeface="Roboto"/>
                <a:sym typeface="Roboto"/>
              </a:rPr>
              <a:t> ideas.</a:t>
            </a:r>
            <a:endParaRPr/>
          </a:p>
        </p:txBody>
      </p:sp>
      <p:sp>
        <p:nvSpPr>
          <p:cNvPr id="1624" name="Google Shape;1624;p22"/>
          <p:cNvSpPr txBox="1"/>
          <p:nvPr/>
        </p:nvSpPr>
        <p:spPr>
          <a:xfrm>
            <a:off x="4576466" y="2679004"/>
            <a:ext cx="8656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484848"/>
                </a:solidFill>
                <a:latin typeface="Roboto"/>
                <a:ea typeface="Roboto"/>
                <a:cs typeface="Roboto"/>
                <a:sym typeface="Roboto"/>
              </a:rPr>
              <a:t>6</a:t>
            </a:r>
            <a:endParaRPr/>
          </a:p>
        </p:txBody>
      </p:sp>
      <p:sp>
        <p:nvSpPr>
          <p:cNvPr id="1625" name="Google Shape;1625;p22"/>
          <p:cNvSpPr txBox="1"/>
          <p:nvPr/>
        </p:nvSpPr>
        <p:spPr>
          <a:xfrm>
            <a:off x="5692801" y="2130983"/>
            <a:ext cx="3679442"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200" u="none" cap="none" strike="noStrike">
                <a:solidFill>
                  <a:srgbClr val="3CC583"/>
                </a:solidFill>
                <a:latin typeface="Roboto"/>
                <a:ea typeface="Roboto"/>
                <a:cs typeface="Roboto"/>
                <a:sym typeface="Roboto"/>
              </a:rPr>
              <a:t>Desarrollar soluciones mínimas viables para pruebas rápidas.</a:t>
            </a:r>
            <a:endParaRPr/>
          </a:p>
        </p:txBody>
      </p:sp>
      <p:sp>
        <p:nvSpPr>
          <p:cNvPr id="1626" name="Google Shape;1626;p22"/>
          <p:cNvSpPr txBox="1"/>
          <p:nvPr/>
        </p:nvSpPr>
        <p:spPr>
          <a:xfrm>
            <a:off x="4924694" y="5844957"/>
            <a:ext cx="4539704"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200" u="none" cap="none" strike="noStrike">
                <a:solidFill>
                  <a:srgbClr val="E0CB15"/>
                </a:solidFill>
                <a:latin typeface="Roboto"/>
                <a:ea typeface="Roboto"/>
                <a:cs typeface="Roboto"/>
                <a:sym typeface="Roboto"/>
              </a:rPr>
              <a:t>Reconocer la complejidad y el cambio para abrirse a nuevas ideas.</a:t>
            </a:r>
            <a:endParaRPr/>
          </a:p>
        </p:txBody>
      </p:sp>
      <p:sp>
        <p:nvSpPr>
          <p:cNvPr id="1627" name="Google Shape;1627;p22"/>
          <p:cNvSpPr txBox="1"/>
          <p:nvPr/>
        </p:nvSpPr>
        <p:spPr>
          <a:xfrm>
            <a:off x="4426154" y="3280253"/>
            <a:ext cx="8656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484848"/>
                </a:solidFill>
                <a:latin typeface="Roboto"/>
                <a:ea typeface="Roboto"/>
                <a:cs typeface="Roboto"/>
                <a:sym typeface="Roboto"/>
              </a:rPr>
              <a:t>5</a:t>
            </a:r>
            <a:endParaRPr/>
          </a:p>
        </p:txBody>
      </p:sp>
      <p:sp>
        <p:nvSpPr>
          <p:cNvPr id="1628" name="Google Shape;1628;p22"/>
          <p:cNvSpPr txBox="1"/>
          <p:nvPr/>
        </p:nvSpPr>
        <p:spPr>
          <a:xfrm>
            <a:off x="5448077" y="3276268"/>
            <a:ext cx="3894804"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200" u="none" cap="none" strike="noStrike">
                <a:solidFill>
                  <a:srgbClr val="BA5DE5"/>
                </a:solidFill>
                <a:latin typeface="Roboto"/>
                <a:ea typeface="Roboto"/>
                <a:cs typeface="Roboto"/>
                <a:sym typeface="Roboto"/>
              </a:rPr>
              <a:t>Crear espacios para la colaboración y la retroalimentación.</a:t>
            </a:r>
            <a:endParaRPr/>
          </a:p>
        </p:txBody>
      </p:sp>
      <p:sp>
        <p:nvSpPr>
          <p:cNvPr id="1629" name="Google Shape;1629;p22"/>
          <p:cNvSpPr txBox="1"/>
          <p:nvPr/>
        </p:nvSpPr>
        <p:spPr>
          <a:xfrm>
            <a:off x="5814042" y="1924737"/>
            <a:ext cx="1134926"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3CC583"/>
                </a:solidFill>
                <a:latin typeface="Roboto"/>
                <a:ea typeface="Roboto"/>
                <a:cs typeface="Roboto"/>
                <a:sym typeface="Roboto"/>
              </a:rPr>
              <a:t>Diseño de MVPs</a:t>
            </a:r>
            <a:endParaRPr/>
          </a:p>
        </p:txBody>
      </p:sp>
      <p:sp>
        <p:nvSpPr>
          <p:cNvPr id="1630" name="Google Shape;1630;p22"/>
          <p:cNvSpPr txBox="1"/>
          <p:nvPr/>
        </p:nvSpPr>
        <p:spPr>
          <a:xfrm>
            <a:off x="4275842" y="3881503"/>
            <a:ext cx="8656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484848"/>
                </a:solidFill>
                <a:latin typeface="Roboto"/>
                <a:ea typeface="Roboto"/>
                <a:cs typeface="Roboto"/>
                <a:sym typeface="Roboto"/>
              </a:rPr>
              <a:t>4</a:t>
            </a:r>
            <a:endParaRPr/>
          </a:p>
        </p:txBody>
      </p:sp>
      <p:sp>
        <p:nvSpPr>
          <p:cNvPr id="1631" name="Google Shape;1631;p22"/>
          <p:cNvSpPr txBox="1"/>
          <p:nvPr/>
        </p:nvSpPr>
        <p:spPr>
          <a:xfrm>
            <a:off x="5317053" y="3716394"/>
            <a:ext cx="150041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DE58A9"/>
                </a:solidFill>
                <a:latin typeface="Roboto"/>
                <a:ea typeface="Roboto"/>
                <a:cs typeface="Roboto"/>
                <a:sym typeface="Roboto"/>
              </a:rPr>
              <a:t>Diagnóstico Profundo</a:t>
            </a:r>
            <a:endParaRPr/>
          </a:p>
        </p:txBody>
      </p:sp>
      <p:sp>
        <p:nvSpPr>
          <p:cNvPr id="1632" name="Google Shape;1632;p22"/>
          <p:cNvSpPr txBox="1"/>
          <p:nvPr/>
        </p:nvSpPr>
        <p:spPr>
          <a:xfrm>
            <a:off x="5311283" y="3908213"/>
            <a:ext cx="5355579"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200" u="none" cap="none" strike="noStrike">
                <a:solidFill>
                  <a:srgbClr val="DE58A9"/>
                </a:solidFill>
                <a:latin typeface="Roboto"/>
                <a:ea typeface="Roboto"/>
                <a:cs typeface="Roboto"/>
                <a:sym typeface="Roboto"/>
              </a:rPr>
              <a:t>Analizar el sistema socio-técnico para identificar</a:t>
            </a:r>
            <a:br>
              <a:rPr b="0" i="0" lang="es-CO" sz="1200" u="none" cap="none" strike="noStrike">
                <a:solidFill>
                  <a:srgbClr val="DE58A9"/>
                </a:solidFill>
                <a:latin typeface="Roboto"/>
                <a:ea typeface="Roboto"/>
                <a:cs typeface="Roboto"/>
                <a:sym typeface="Roboto"/>
              </a:rPr>
            </a:br>
            <a:r>
              <a:rPr b="0" i="0" lang="es-CO" sz="1200" u="none" cap="none" strike="noStrike">
                <a:solidFill>
                  <a:srgbClr val="DE58A9"/>
                </a:solidFill>
                <a:latin typeface="Roboto"/>
                <a:ea typeface="Roboto"/>
                <a:cs typeface="Roboto"/>
                <a:sym typeface="Roboto"/>
              </a:rPr>
              <a:t>oportunidades de mejora.</a:t>
            </a:r>
            <a:endParaRPr/>
          </a:p>
        </p:txBody>
      </p:sp>
      <p:sp>
        <p:nvSpPr>
          <p:cNvPr id="1633" name="Google Shape;1633;p22"/>
          <p:cNvSpPr txBox="1"/>
          <p:nvPr/>
        </p:nvSpPr>
        <p:spPr>
          <a:xfrm>
            <a:off x="4726779" y="2077755"/>
            <a:ext cx="8656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484848"/>
                </a:solidFill>
                <a:latin typeface="Roboto"/>
                <a:ea typeface="Roboto"/>
                <a:cs typeface="Roboto"/>
                <a:sym typeface="Roboto"/>
              </a:rPr>
              <a:t>7</a:t>
            </a:r>
            <a:endParaRPr/>
          </a:p>
        </p:txBody>
      </p:sp>
      <p:sp>
        <p:nvSpPr>
          <p:cNvPr id="1634" name="Google Shape;1634;p22"/>
          <p:cNvSpPr txBox="1"/>
          <p:nvPr/>
        </p:nvSpPr>
        <p:spPr>
          <a:xfrm>
            <a:off x="5964354" y="1480502"/>
            <a:ext cx="4539703"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200" u="none" cap="none" strike="noStrike">
                <a:solidFill>
                  <a:srgbClr val="92BD39"/>
                </a:solidFill>
                <a:latin typeface="Roboto"/>
                <a:ea typeface="Roboto"/>
                <a:cs typeface="Roboto"/>
                <a:sym typeface="Roboto"/>
              </a:rPr>
              <a:t>Formalizar las innovaciones en procesos</a:t>
            </a:r>
            <a:br>
              <a:rPr b="0" i="0" lang="es-CO" sz="1200" u="none" cap="none" strike="noStrike">
                <a:solidFill>
                  <a:srgbClr val="92BD39"/>
                </a:solidFill>
                <a:latin typeface="Roboto"/>
                <a:ea typeface="Roboto"/>
                <a:cs typeface="Roboto"/>
                <a:sym typeface="Roboto"/>
              </a:rPr>
            </a:br>
            <a:r>
              <a:rPr b="0" i="0" lang="es-CO" sz="1200" u="none" cap="none" strike="noStrike">
                <a:solidFill>
                  <a:srgbClr val="92BD39"/>
                </a:solidFill>
                <a:latin typeface="Roboto"/>
                <a:ea typeface="Roboto"/>
                <a:cs typeface="Roboto"/>
                <a:sym typeface="Roboto"/>
              </a:rPr>
              <a:t>consolidados.</a:t>
            </a:r>
            <a:endParaRPr/>
          </a:p>
        </p:txBody>
      </p:sp>
      <p:sp>
        <p:nvSpPr>
          <p:cNvPr id="1635" name="Google Shape;1635;p22"/>
          <p:cNvSpPr txBox="1"/>
          <p:nvPr/>
        </p:nvSpPr>
        <p:spPr>
          <a:xfrm>
            <a:off x="4125529" y="4482752"/>
            <a:ext cx="8656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484848"/>
                </a:solidFill>
                <a:latin typeface="Roboto"/>
                <a:ea typeface="Roboto"/>
                <a:cs typeface="Roboto"/>
                <a:sym typeface="Roboto"/>
              </a:rPr>
              <a:t>3</a:t>
            </a:r>
            <a:endParaRPr/>
          </a:p>
        </p:txBody>
      </p:sp>
      <p:sp>
        <p:nvSpPr>
          <p:cNvPr id="1636" name="Google Shape;1636;p22"/>
          <p:cNvSpPr txBox="1"/>
          <p:nvPr/>
        </p:nvSpPr>
        <p:spPr>
          <a:xfrm>
            <a:off x="5225318" y="4379412"/>
            <a:ext cx="2726708"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E55753"/>
                </a:solidFill>
                <a:latin typeface="Roboto"/>
                <a:ea typeface="Roboto"/>
                <a:cs typeface="Roboto"/>
                <a:sym typeface="Roboto"/>
              </a:rPr>
              <a:t>Construcción del Propósito Compartido</a:t>
            </a:r>
            <a:endParaRPr b="1" i="0" sz="1200" u="none" cap="none" strike="noStrike">
              <a:solidFill>
                <a:srgbClr val="E55753"/>
              </a:solidFill>
              <a:latin typeface="Roboto"/>
              <a:ea typeface="Roboto"/>
              <a:cs typeface="Roboto"/>
              <a:sym typeface="Roboto"/>
            </a:endParaRPr>
          </a:p>
        </p:txBody>
      </p:sp>
      <p:sp>
        <p:nvSpPr>
          <p:cNvPr id="1637" name="Google Shape;1637;p22"/>
          <p:cNvSpPr txBox="1"/>
          <p:nvPr/>
        </p:nvSpPr>
        <p:spPr>
          <a:xfrm>
            <a:off x="5225316" y="4598709"/>
            <a:ext cx="3792705"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100" u="none" cap="none" strike="noStrike">
                <a:solidFill>
                  <a:srgbClr val="E55753"/>
                </a:solidFill>
                <a:latin typeface="Roboto"/>
                <a:ea typeface="Roboto"/>
                <a:cs typeface="Roboto"/>
                <a:sym typeface="Roboto"/>
              </a:rPr>
              <a:t>Alinear los esfuerzos de innovación con el valor público y las</a:t>
            </a:r>
            <a:br>
              <a:rPr b="0" i="0" lang="es-CO" sz="1100" u="none" cap="none" strike="noStrike">
                <a:solidFill>
                  <a:srgbClr val="E55753"/>
                </a:solidFill>
                <a:latin typeface="Roboto"/>
                <a:ea typeface="Roboto"/>
                <a:cs typeface="Roboto"/>
                <a:sym typeface="Roboto"/>
              </a:rPr>
            </a:br>
            <a:r>
              <a:rPr b="0" i="0" lang="es-CO" sz="1100" u="none" cap="none" strike="noStrike">
                <a:solidFill>
                  <a:srgbClr val="E55753"/>
                </a:solidFill>
                <a:latin typeface="Roboto"/>
                <a:ea typeface="Roboto"/>
                <a:cs typeface="Roboto"/>
                <a:sym typeface="Roboto"/>
              </a:rPr>
              <a:t>necesidades de los stakeholders.</a:t>
            </a:r>
            <a:endParaRPr/>
          </a:p>
        </p:txBody>
      </p:sp>
      <p:sp>
        <p:nvSpPr>
          <p:cNvPr id="1638" name="Google Shape;1638;p22"/>
          <p:cNvSpPr txBox="1"/>
          <p:nvPr/>
        </p:nvSpPr>
        <p:spPr>
          <a:xfrm>
            <a:off x="4877091" y="1476504"/>
            <a:ext cx="8656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484848"/>
                </a:solidFill>
                <a:latin typeface="Roboto"/>
                <a:ea typeface="Roboto"/>
                <a:cs typeface="Roboto"/>
                <a:sym typeface="Roboto"/>
              </a:rPr>
              <a:t>8</a:t>
            </a:r>
            <a:endParaRPr/>
          </a:p>
        </p:txBody>
      </p:sp>
      <p:sp>
        <p:nvSpPr>
          <p:cNvPr id="1639" name="Google Shape;1639;p22"/>
          <p:cNvSpPr txBox="1"/>
          <p:nvPr/>
        </p:nvSpPr>
        <p:spPr>
          <a:xfrm>
            <a:off x="5928731" y="1294925"/>
            <a:ext cx="1998945"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92BD39"/>
                </a:solidFill>
                <a:latin typeface="Roboto"/>
                <a:ea typeface="Roboto"/>
                <a:cs typeface="Roboto"/>
                <a:sym typeface="Roboto"/>
              </a:rPr>
              <a:t>Transformación en Procesos</a:t>
            </a:r>
            <a:endParaRPr/>
          </a:p>
        </p:txBody>
      </p:sp>
      <p:sp>
        <p:nvSpPr>
          <p:cNvPr id="1640" name="Google Shape;1640;p22"/>
          <p:cNvSpPr txBox="1"/>
          <p:nvPr/>
        </p:nvSpPr>
        <p:spPr>
          <a:xfrm>
            <a:off x="3975217" y="5084001"/>
            <a:ext cx="8656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484848"/>
                </a:solidFill>
                <a:latin typeface="Roboto"/>
                <a:ea typeface="Roboto"/>
                <a:cs typeface="Roboto"/>
                <a:sym typeface="Roboto"/>
              </a:rPr>
              <a:t>2</a:t>
            </a:r>
            <a:endParaRPr/>
          </a:p>
        </p:txBody>
      </p:sp>
      <p:sp>
        <p:nvSpPr>
          <p:cNvPr id="1641" name="Google Shape;1641;p22"/>
          <p:cNvSpPr txBox="1"/>
          <p:nvPr/>
        </p:nvSpPr>
        <p:spPr>
          <a:xfrm>
            <a:off x="5075006" y="5018240"/>
            <a:ext cx="1700787"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DE8431"/>
                </a:solidFill>
                <a:latin typeface="Roboto"/>
                <a:ea typeface="Roboto"/>
                <a:cs typeface="Roboto"/>
                <a:sym typeface="Roboto"/>
              </a:rPr>
              <a:t>Activación del Liderazgo</a:t>
            </a:r>
            <a:endParaRPr/>
          </a:p>
        </p:txBody>
      </p:sp>
      <p:sp>
        <p:nvSpPr>
          <p:cNvPr id="1642" name="Google Shape;1642;p22"/>
          <p:cNvSpPr txBox="1"/>
          <p:nvPr/>
        </p:nvSpPr>
        <p:spPr>
          <a:xfrm>
            <a:off x="5075006" y="5243708"/>
            <a:ext cx="434574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1200" u="none" cap="none" strike="noStrike">
                <a:solidFill>
                  <a:srgbClr val="DE8431"/>
                </a:solidFill>
                <a:latin typeface="Roboto"/>
                <a:ea typeface="Roboto"/>
                <a:cs typeface="Roboto"/>
                <a:sym typeface="Roboto"/>
              </a:rPr>
              <a:t>Empoderar a los líderes para facilitar una cultura de innovación.</a:t>
            </a:r>
            <a:endParaRPr/>
          </a:p>
        </p:txBody>
      </p:sp>
      <p:sp>
        <p:nvSpPr>
          <p:cNvPr id="1643" name="Google Shape;1643;p22"/>
          <p:cNvSpPr txBox="1"/>
          <p:nvPr/>
        </p:nvSpPr>
        <p:spPr>
          <a:xfrm>
            <a:off x="3824905" y="5685250"/>
            <a:ext cx="8656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484848"/>
                </a:solidFill>
                <a:latin typeface="Roboto"/>
                <a:ea typeface="Roboto"/>
                <a:cs typeface="Roboto"/>
                <a:sym typeface="Roboto"/>
              </a:rPr>
              <a:t>1</a:t>
            </a:r>
            <a:endParaRPr/>
          </a:p>
        </p:txBody>
      </p:sp>
      <p:sp>
        <p:nvSpPr>
          <p:cNvPr id="1644" name="Google Shape;1644;p22"/>
          <p:cNvSpPr txBox="1"/>
          <p:nvPr/>
        </p:nvSpPr>
        <p:spPr>
          <a:xfrm>
            <a:off x="4924694" y="5619489"/>
            <a:ext cx="1043555"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E0CB15"/>
                </a:solidFill>
                <a:latin typeface="Roboto"/>
                <a:ea typeface="Roboto"/>
                <a:cs typeface="Roboto"/>
                <a:sym typeface="Roboto"/>
              </a:rPr>
              <a:t>Sensibilización</a:t>
            </a:r>
            <a:endParaRPr/>
          </a:p>
        </p:txBody>
      </p:sp>
      <p:sp>
        <p:nvSpPr>
          <p:cNvPr id="1645" name="Google Shape;1645;p22"/>
          <p:cNvSpPr txBox="1"/>
          <p:nvPr/>
        </p:nvSpPr>
        <p:spPr>
          <a:xfrm>
            <a:off x="5467366" y="3100206"/>
            <a:ext cx="1798569"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BA5DE5"/>
                </a:solidFill>
                <a:latin typeface="Roboto"/>
                <a:ea typeface="Roboto"/>
                <a:cs typeface="Roboto"/>
                <a:sym typeface="Roboto"/>
              </a:rPr>
              <a:t>Fomento de Interacciones</a:t>
            </a:r>
            <a:endParaRPr b="1" i="0" sz="1200" u="none" cap="none" strike="noStrike">
              <a:solidFill>
                <a:srgbClr val="BA5DE5"/>
              </a:solidFill>
              <a:latin typeface="Roboto"/>
              <a:ea typeface="Roboto"/>
              <a:cs typeface="Roboto"/>
              <a:sym typeface="Roboto"/>
            </a:endParaRPr>
          </a:p>
        </p:txBody>
      </p:sp>
      <p:sp>
        <p:nvSpPr>
          <p:cNvPr id="1646" name="Google Shape;1646;p22"/>
          <p:cNvSpPr/>
          <p:nvPr/>
        </p:nvSpPr>
        <p:spPr>
          <a:xfrm>
            <a:off x="5084401" y="2628900"/>
            <a:ext cx="256783" cy="295075"/>
          </a:xfrm>
          <a:custGeom>
            <a:rect b="b" l="l" r="r" t="t"/>
            <a:pathLst>
              <a:path extrusionOk="0" h="295075" w="256783">
                <a:moveTo>
                  <a:pt x="193414" y="156825"/>
                </a:moveTo>
                <a:cubicBezTo>
                  <a:pt x="169614" y="143899"/>
                  <a:pt x="187890" y="107185"/>
                  <a:pt x="187890" y="107185"/>
                </a:cubicBezTo>
                <a:lnTo>
                  <a:pt x="217000" y="147944"/>
                </a:lnTo>
                <a:cubicBezTo>
                  <a:pt x="219819" y="146805"/>
                  <a:pt x="222650" y="145702"/>
                  <a:pt x="225468" y="144763"/>
                </a:cubicBezTo>
                <a:cubicBezTo>
                  <a:pt x="244257" y="138500"/>
                  <a:pt x="256783" y="163552"/>
                  <a:pt x="256783" y="163552"/>
                </a:cubicBezTo>
                <a:lnTo>
                  <a:pt x="237994" y="163552"/>
                </a:lnTo>
                <a:cubicBezTo>
                  <a:pt x="225468" y="188604"/>
                  <a:pt x="187890" y="188604"/>
                  <a:pt x="169101" y="157289"/>
                </a:cubicBezTo>
                <a:cubicBezTo>
                  <a:pt x="177061" y="159630"/>
                  <a:pt x="185549" y="159468"/>
                  <a:pt x="193414" y="156825"/>
                </a:cubicBezTo>
                <a:close/>
                <a:moveTo>
                  <a:pt x="118258" y="80955"/>
                </a:moveTo>
                <a:cubicBezTo>
                  <a:pt x="94433" y="68028"/>
                  <a:pt x="112734" y="31315"/>
                  <a:pt x="112734" y="31315"/>
                </a:cubicBezTo>
                <a:lnTo>
                  <a:pt x="141844" y="72074"/>
                </a:lnTo>
                <a:cubicBezTo>
                  <a:pt x="144663" y="70934"/>
                  <a:pt x="147493" y="69832"/>
                  <a:pt x="150312" y="68893"/>
                </a:cubicBezTo>
                <a:cubicBezTo>
                  <a:pt x="169101" y="62630"/>
                  <a:pt x="181627" y="87682"/>
                  <a:pt x="181627" y="87682"/>
                </a:cubicBezTo>
                <a:lnTo>
                  <a:pt x="162838" y="87682"/>
                </a:lnTo>
                <a:cubicBezTo>
                  <a:pt x="150312" y="112734"/>
                  <a:pt x="112734" y="112734"/>
                  <a:pt x="93945" y="81419"/>
                </a:cubicBezTo>
                <a:cubicBezTo>
                  <a:pt x="101905" y="83759"/>
                  <a:pt x="110392" y="83598"/>
                  <a:pt x="118258" y="80955"/>
                </a:cubicBezTo>
                <a:close/>
                <a:moveTo>
                  <a:pt x="24313" y="49640"/>
                </a:moveTo>
                <a:cubicBezTo>
                  <a:pt x="488" y="36713"/>
                  <a:pt x="18789" y="0"/>
                  <a:pt x="18789" y="0"/>
                </a:cubicBezTo>
                <a:lnTo>
                  <a:pt x="47899" y="40759"/>
                </a:lnTo>
                <a:cubicBezTo>
                  <a:pt x="50717" y="39619"/>
                  <a:pt x="53548" y="38517"/>
                  <a:pt x="56367" y="37578"/>
                </a:cubicBezTo>
                <a:cubicBezTo>
                  <a:pt x="75156" y="31315"/>
                  <a:pt x="87682" y="56367"/>
                  <a:pt x="87682" y="56367"/>
                </a:cubicBezTo>
                <a:lnTo>
                  <a:pt x="68893" y="56367"/>
                </a:lnTo>
                <a:cubicBezTo>
                  <a:pt x="56367" y="81419"/>
                  <a:pt x="18789" y="81419"/>
                  <a:pt x="0" y="50104"/>
                </a:cubicBezTo>
                <a:cubicBezTo>
                  <a:pt x="7960" y="52444"/>
                  <a:pt x="16447" y="52283"/>
                  <a:pt x="24313" y="49640"/>
                </a:cubicBezTo>
                <a:close/>
                <a:moveTo>
                  <a:pt x="137047" y="213192"/>
                </a:moveTo>
                <a:cubicBezTo>
                  <a:pt x="113247" y="200266"/>
                  <a:pt x="131523" y="163552"/>
                  <a:pt x="131523" y="163552"/>
                </a:cubicBezTo>
                <a:lnTo>
                  <a:pt x="160633" y="204312"/>
                </a:lnTo>
                <a:cubicBezTo>
                  <a:pt x="163452" y="203172"/>
                  <a:pt x="166283" y="202069"/>
                  <a:pt x="169101" y="201130"/>
                </a:cubicBezTo>
                <a:cubicBezTo>
                  <a:pt x="187890" y="194867"/>
                  <a:pt x="200416" y="219919"/>
                  <a:pt x="200416" y="219919"/>
                </a:cubicBezTo>
                <a:lnTo>
                  <a:pt x="181627" y="219919"/>
                </a:lnTo>
                <a:cubicBezTo>
                  <a:pt x="169101" y="244971"/>
                  <a:pt x="131523" y="244971"/>
                  <a:pt x="112734" y="213656"/>
                </a:cubicBezTo>
                <a:cubicBezTo>
                  <a:pt x="120694" y="215997"/>
                  <a:pt x="129181" y="215835"/>
                  <a:pt x="137047" y="213192"/>
                </a:cubicBezTo>
                <a:close/>
                <a:moveTo>
                  <a:pt x="61891" y="263297"/>
                </a:moveTo>
                <a:cubicBezTo>
                  <a:pt x="38091" y="250370"/>
                  <a:pt x="56367" y="213656"/>
                  <a:pt x="56367" y="213656"/>
                </a:cubicBezTo>
                <a:lnTo>
                  <a:pt x="85477" y="254416"/>
                </a:lnTo>
                <a:cubicBezTo>
                  <a:pt x="88295" y="253276"/>
                  <a:pt x="91126" y="252173"/>
                  <a:pt x="93945" y="251234"/>
                </a:cubicBezTo>
                <a:cubicBezTo>
                  <a:pt x="112734" y="244971"/>
                  <a:pt x="125260" y="270023"/>
                  <a:pt x="125260" y="270023"/>
                </a:cubicBezTo>
                <a:lnTo>
                  <a:pt x="106471" y="270023"/>
                </a:lnTo>
                <a:cubicBezTo>
                  <a:pt x="93945" y="295075"/>
                  <a:pt x="56367" y="295075"/>
                  <a:pt x="37578" y="263760"/>
                </a:cubicBezTo>
                <a:cubicBezTo>
                  <a:pt x="45538" y="266101"/>
                  <a:pt x="54025" y="265939"/>
                  <a:pt x="61891" y="263297"/>
                </a:cubicBezTo>
                <a:close/>
              </a:path>
            </a:pathLst>
          </a:custGeom>
          <a:noFill/>
          <a:ln cap="flat" cmpd="sng" w="9525">
            <a:solidFill>
              <a:srgbClr val="4E88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47" name="Google Shape;1647;p22"/>
          <p:cNvSpPr/>
          <p:nvPr/>
        </p:nvSpPr>
        <p:spPr>
          <a:xfrm>
            <a:off x="4918431" y="3230149"/>
            <a:ext cx="288098" cy="288098"/>
          </a:xfrm>
          <a:custGeom>
            <a:rect b="b" l="l" r="r" t="t"/>
            <a:pathLst>
              <a:path extrusionOk="0" h="288098" w="288098">
                <a:moveTo>
                  <a:pt x="56367" y="175364"/>
                </a:moveTo>
                <a:cubicBezTo>
                  <a:pt x="71932" y="175364"/>
                  <a:pt x="84550" y="187982"/>
                  <a:pt x="84550" y="203547"/>
                </a:cubicBezTo>
                <a:cubicBezTo>
                  <a:pt x="84550" y="219113"/>
                  <a:pt x="71932" y="231731"/>
                  <a:pt x="56367" y="231731"/>
                </a:cubicBezTo>
                <a:cubicBezTo>
                  <a:pt x="40801" y="231731"/>
                  <a:pt x="28183" y="219113"/>
                  <a:pt x="28183" y="203547"/>
                </a:cubicBezTo>
                <a:cubicBezTo>
                  <a:pt x="28183" y="187982"/>
                  <a:pt x="40801" y="175364"/>
                  <a:pt x="56367" y="175364"/>
                </a:cubicBezTo>
                <a:close/>
                <a:moveTo>
                  <a:pt x="0" y="288098"/>
                </a:moveTo>
                <a:cubicBezTo>
                  <a:pt x="6570" y="262332"/>
                  <a:pt x="29776" y="244301"/>
                  <a:pt x="56367" y="244301"/>
                </a:cubicBezTo>
                <a:cubicBezTo>
                  <a:pt x="82958" y="244301"/>
                  <a:pt x="106163" y="262332"/>
                  <a:pt x="112734" y="288098"/>
                </a:cubicBezTo>
                <a:moveTo>
                  <a:pt x="231731" y="175364"/>
                </a:moveTo>
                <a:cubicBezTo>
                  <a:pt x="247296" y="175364"/>
                  <a:pt x="259915" y="187982"/>
                  <a:pt x="259915" y="203547"/>
                </a:cubicBezTo>
                <a:cubicBezTo>
                  <a:pt x="259915" y="219113"/>
                  <a:pt x="247296" y="231731"/>
                  <a:pt x="231731" y="231731"/>
                </a:cubicBezTo>
                <a:cubicBezTo>
                  <a:pt x="216166" y="231731"/>
                  <a:pt x="203547" y="219113"/>
                  <a:pt x="203547" y="203547"/>
                </a:cubicBezTo>
                <a:cubicBezTo>
                  <a:pt x="203547" y="187982"/>
                  <a:pt x="216166" y="175364"/>
                  <a:pt x="231731" y="175364"/>
                </a:cubicBezTo>
                <a:close/>
                <a:moveTo>
                  <a:pt x="175364" y="288098"/>
                </a:moveTo>
                <a:cubicBezTo>
                  <a:pt x="181934" y="262332"/>
                  <a:pt x="205140" y="244301"/>
                  <a:pt x="231731" y="244301"/>
                </a:cubicBezTo>
                <a:cubicBezTo>
                  <a:pt x="258322" y="244301"/>
                  <a:pt x="281528" y="262332"/>
                  <a:pt x="288098" y="288098"/>
                </a:cubicBezTo>
                <a:moveTo>
                  <a:pt x="144049" y="162838"/>
                </a:moveTo>
                <a:cubicBezTo>
                  <a:pt x="159614" y="162838"/>
                  <a:pt x="172232" y="175456"/>
                  <a:pt x="172232" y="191021"/>
                </a:cubicBezTo>
                <a:cubicBezTo>
                  <a:pt x="172232" y="206587"/>
                  <a:pt x="159614" y="219205"/>
                  <a:pt x="144049" y="219205"/>
                </a:cubicBezTo>
                <a:cubicBezTo>
                  <a:pt x="128483" y="219205"/>
                  <a:pt x="115865" y="206587"/>
                  <a:pt x="115865" y="191021"/>
                </a:cubicBezTo>
                <a:cubicBezTo>
                  <a:pt x="115865" y="175456"/>
                  <a:pt x="128483" y="162838"/>
                  <a:pt x="144049" y="162838"/>
                </a:cubicBezTo>
                <a:close/>
                <a:moveTo>
                  <a:pt x="95009" y="259201"/>
                </a:moveTo>
                <a:cubicBezTo>
                  <a:pt x="105503" y="242190"/>
                  <a:pt x="124062" y="231833"/>
                  <a:pt x="144049" y="231833"/>
                </a:cubicBezTo>
                <a:cubicBezTo>
                  <a:pt x="164036" y="231833"/>
                  <a:pt x="182595" y="242190"/>
                  <a:pt x="193088" y="259201"/>
                </a:cubicBezTo>
                <a:moveTo>
                  <a:pt x="87682" y="0"/>
                </a:moveTo>
                <a:lnTo>
                  <a:pt x="68893" y="18789"/>
                </a:lnTo>
                <a:moveTo>
                  <a:pt x="87682" y="18789"/>
                </a:moveTo>
                <a:lnTo>
                  <a:pt x="68893" y="0"/>
                </a:lnTo>
                <a:moveTo>
                  <a:pt x="212942" y="12526"/>
                </a:moveTo>
                <a:lnTo>
                  <a:pt x="194153" y="31315"/>
                </a:lnTo>
                <a:moveTo>
                  <a:pt x="212942" y="31315"/>
                </a:moveTo>
                <a:lnTo>
                  <a:pt x="194153" y="12526"/>
                </a:lnTo>
                <a:moveTo>
                  <a:pt x="275572" y="62630"/>
                </a:moveTo>
                <a:lnTo>
                  <a:pt x="256783" y="81419"/>
                </a:lnTo>
                <a:moveTo>
                  <a:pt x="275572" y="81419"/>
                </a:moveTo>
                <a:lnTo>
                  <a:pt x="256783" y="62630"/>
                </a:lnTo>
                <a:moveTo>
                  <a:pt x="31315" y="43841"/>
                </a:moveTo>
                <a:lnTo>
                  <a:pt x="12526" y="62630"/>
                </a:lnTo>
                <a:moveTo>
                  <a:pt x="31315" y="62630"/>
                </a:moveTo>
                <a:lnTo>
                  <a:pt x="12526" y="43841"/>
                </a:lnTo>
                <a:moveTo>
                  <a:pt x="185886" y="131874"/>
                </a:moveTo>
                <a:cubicBezTo>
                  <a:pt x="195939" y="106746"/>
                  <a:pt x="214863" y="86180"/>
                  <a:pt x="239071" y="74078"/>
                </a:cubicBezTo>
                <a:moveTo>
                  <a:pt x="106471" y="18789"/>
                </a:moveTo>
                <a:lnTo>
                  <a:pt x="111406" y="21294"/>
                </a:lnTo>
                <a:cubicBezTo>
                  <a:pt x="139616" y="35391"/>
                  <a:pt x="158916" y="62653"/>
                  <a:pt x="162838" y="93945"/>
                </a:cubicBezTo>
                <a:lnTo>
                  <a:pt x="162838" y="93945"/>
                </a:lnTo>
                <a:moveTo>
                  <a:pt x="56367" y="56367"/>
                </a:moveTo>
                <a:lnTo>
                  <a:pt x="56367" y="56367"/>
                </a:lnTo>
                <a:cubicBezTo>
                  <a:pt x="95258" y="64141"/>
                  <a:pt x="127276" y="91644"/>
                  <a:pt x="140830" y="128917"/>
                </a:cubicBezTo>
                <a:lnTo>
                  <a:pt x="144049" y="137786"/>
                </a:lnTo>
              </a:path>
            </a:pathLst>
          </a:custGeom>
          <a:noFill/>
          <a:ln cap="flat" cmpd="sng" w="9525">
            <a:solidFill>
              <a:srgbClr val="BA5DE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48" name="Google Shape;1648;p22"/>
          <p:cNvSpPr/>
          <p:nvPr/>
        </p:nvSpPr>
        <p:spPr>
          <a:xfrm>
            <a:off x="5219870" y="2027751"/>
            <a:ext cx="287660" cy="287898"/>
          </a:xfrm>
          <a:custGeom>
            <a:rect b="b" l="l" r="r" t="t"/>
            <a:pathLst>
              <a:path extrusionOk="0" h="287898" w="287660">
                <a:moveTo>
                  <a:pt x="163402" y="117231"/>
                </a:moveTo>
                <a:lnTo>
                  <a:pt x="243042" y="117231"/>
                </a:lnTo>
                <a:moveTo>
                  <a:pt x="282775" y="252737"/>
                </a:moveTo>
                <a:cubicBezTo>
                  <a:pt x="287312" y="259736"/>
                  <a:pt x="287660" y="268655"/>
                  <a:pt x="283683" y="275986"/>
                </a:cubicBezTo>
                <a:cubicBezTo>
                  <a:pt x="279705" y="283317"/>
                  <a:pt x="272038" y="287887"/>
                  <a:pt x="263697" y="287898"/>
                </a:cubicBezTo>
                <a:lnTo>
                  <a:pt x="142759" y="287898"/>
                </a:lnTo>
                <a:cubicBezTo>
                  <a:pt x="134418" y="287886"/>
                  <a:pt x="126751" y="283317"/>
                  <a:pt x="122773" y="275986"/>
                </a:cubicBezTo>
                <a:cubicBezTo>
                  <a:pt x="118796" y="268655"/>
                  <a:pt x="119144" y="259736"/>
                  <a:pt x="123681" y="252737"/>
                </a:cubicBezTo>
                <a:lnTo>
                  <a:pt x="174775" y="174111"/>
                </a:lnTo>
                <a:lnTo>
                  <a:pt x="174775" y="117231"/>
                </a:lnTo>
                <a:lnTo>
                  <a:pt x="231668" y="117231"/>
                </a:lnTo>
                <a:lnTo>
                  <a:pt x="231668" y="174111"/>
                </a:lnTo>
                <a:close/>
                <a:moveTo>
                  <a:pt x="152592" y="208245"/>
                </a:moveTo>
                <a:lnTo>
                  <a:pt x="253852" y="208245"/>
                </a:lnTo>
                <a:moveTo>
                  <a:pt x="112734" y="212942"/>
                </a:moveTo>
                <a:lnTo>
                  <a:pt x="62630" y="212942"/>
                </a:lnTo>
                <a:moveTo>
                  <a:pt x="137786" y="137786"/>
                </a:moveTo>
                <a:lnTo>
                  <a:pt x="0" y="137786"/>
                </a:lnTo>
                <a:moveTo>
                  <a:pt x="100208" y="175364"/>
                </a:moveTo>
                <a:lnTo>
                  <a:pt x="100208" y="194153"/>
                </a:lnTo>
                <a:cubicBezTo>
                  <a:pt x="100208" y="204530"/>
                  <a:pt x="91796" y="212942"/>
                  <a:pt x="81419" y="212942"/>
                </a:cubicBezTo>
                <a:moveTo>
                  <a:pt x="137786" y="175364"/>
                </a:moveTo>
                <a:lnTo>
                  <a:pt x="12526" y="175364"/>
                </a:lnTo>
                <a:cubicBezTo>
                  <a:pt x="5608" y="175364"/>
                  <a:pt x="0" y="169756"/>
                  <a:pt x="0" y="162838"/>
                </a:cubicBezTo>
                <a:lnTo>
                  <a:pt x="0" y="12526"/>
                </a:lnTo>
                <a:cubicBezTo>
                  <a:pt x="0" y="5608"/>
                  <a:pt x="5608" y="0"/>
                  <a:pt x="12526" y="0"/>
                </a:cubicBezTo>
                <a:lnTo>
                  <a:pt x="237994" y="0"/>
                </a:lnTo>
                <a:cubicBezTo>
                  <a:pt x="244912" y="0"/>
                  <a:pt x="250520" y="5608"/>
                  <a:pt x="250520" y="12526"/>
                </a:cubicBezTo>
                <a:lnTo>
                  <a:pt x="250520" y="87682"/>
                </a:lnTo>
              </a:path>
            </a:pathLst>
          </a:custGeom>
          <a:noFill/>
          <a:ln cap="flat" cmpd="sng" w="95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49" name="Google Shape;1649;p22"/>
          <p:cNvSpPr/>
          <p:nvPr/>
        </p:nvSpPr>
        <p:spPr>
          <a:xfrm>
            <a:off x="4774381" y="3837962"/>
            <a:ext cx="275572" cy="274983"/>
          </a:xfrm>
          <a:custGeom>
            <a:rect b="b" l="l" r="r" t="t"/>
            <a:pathLst>
              <a:path extrusionOk="0" h="274983" w="275572">
                <a:moveTo>
                  <a:pt x="103464" y="206779"/>
                </a:moveTo>
                <a:lnTo>
                  <a:pt x="25052" y="206779"/>
                </a:lnTo>
                <a:cubicBezTo>
                  <a:pt x="11216" y="206779"/>
                  <a:pt x="0" y="195563"/>
                  <a:pt x="0" y="181727"/>
                </a:cubicBezTo>
                <a:lnTo>
                  <a:pt x="0" y="25052"/>
                </a:lnTo>
                <a:cubicBezTo>
                  <a:pt x="0" y="11216"/>
                  <a:pt x="11216" y="0"/>
                  <a:pt x="25052" y="0"/>
                </a:cubicBezTo>
                <a:lnTo>
                  <a:pt x="213055" y="0"/>
                </a:lnTo>
                <a:cubicBezTo>
                  <a:pt x="226891" y="0"/>
                  <a:pt x="238107" y="11216"/>
                  <a:pt x="238107" y="25052"/>
                </a:cubicBezTo>
                <a:lnTo>
                  <a:pt x="238107" y="110341"/>
                </a:lnTo>
                <a:moveTo>
                  <a:pt x="238119" y="48926"/>
                </a:moveTo>
                <a:lnTo>
                  <a:pt x="0" y="48926"/>
                </a:lnTo>
                <a:moveTo>
                  <a:pt x="104817" y="152942"/>
                </a:moveTo>
                <a:lnTo>
                  <a:pt x="0" y="152942"/>
                </a:lnTo>
                <a:moveTo>
                  <a:pt x="137924" y="101022"/>
                </a:moveTo>
                <a:lnTo>
                  <a:pt x="0" y="101022"/>
                </a:lnTo>
                <a:moveTo>
                  <a:pt x="97264" y="206779"/>
                </a:moveTo>
                <a:lnTo>
                  <a:pt x="97264" y="48926"/>
                </a:lnTo>
                <a:moveTo>
                  <a:pt x="166984" y="48926"/>
                </a:moveTo>
                <a:lnTo>
                  <a:pt x="166984" y="101022"/>
                </a:lnTo>
                <a:moveTo>
                  <a:pt x="128178" y="184696"/>
                </a:moveTo>
                <a:cubicBezTo>
                  <a:pt x="127493" y="150485"/>
                  <a:pt x="154657" y="122189"/>
                  <a:pt x="188867" y="121477"/>
                </a:cubicBezTo>
                <a:cubicBezTo>
                  <a:pt x="223077" y="122189"/>
                  <a:pt x="250241" y="150485"/>
                  <a:pt x="249556" y="184696"/>
                </a:cubicBezTo>
                <a:cubicBezTo>
                  <a:pt x="250241" y="218906"/>
                  <a:pt x="223077" y="247202"/>
                  <a:pt x="188867" y="247915"/>
                </a:cubicBezTo>
                <a:cubicBezTo>
                  <a:pt x="154657" y="247202"/>
                  <a:pt x="127493" y="218906"/>
                  <a:pt x="128178" y="184696"/>
                </a:cubicBezTo>
                <a:close/>
                <a:moveTo>
                  <a:pt x="275572" y="274983"/>
                </a:moveTo>
                <a:lnTo>
                  <a:pt x="231731" y="229376"/>
                </a:lnTo>
              </a:path>
            </a:pathLst>
          </a:custGeom>
          <a:noFill/>
          <a:ln cap="flat" cmpd="sng" w="9525">
            <a:solidFill>
              <a:srgbClr val="DE58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50" name="Google Shape;1650;p22"/>
          <p:cNvSpPr/>
          <p:nvPr/>
        </p:nvSpPr>
        <p:spPr>
          <a:xfrm>
            <a:off x="4611543" y="4426385"/>
            <a:ext cx="288855" cy="281152"/>
          </a:xfrm>
          <a:custGeom>
            <a:rect b="b" l="l" r="r" t="t"/>
            <a:pathLst>
              <a:path extrusionOk="0" h="281152" w="288855">
                <a:moveTo>
                  <a:pt x="120648" y="142850"/>
                </a:moveTo>
                <a:cubicBezTo>
                  <a:pt x="120648" y="128098"/>
                  <a:pt x="132608" y="116139"/>
                  <a:pt x="147359" y="116139"/>
                </a:cubicBezTo>
                <a:cubicBezTo>
                  <a:pt x="162113" y="116139"/>
                  <a:pt x="174071" y="128098"/>
                  <a:pt x="174071" y="142850"/>
                </a:cubicBezTo>
                <a:cubicBezTo>
                  <a:pt x="174071" y="157603"/>
                  <a:pt x="162113" y="169562"/>
                  <a:pt x="147359" y="169562"/>
                </a:cubicBezTo>
                <a:cubicBezTo>
                  <a:pt x="132608" y="169562"/>
                  <a:pt x="120648" y="157603"/>
                  <a:pt x="120648" y="142850"/>
                </a:cubicBezTo>
                <a:close/>
                <a:moveTo>
                  <a:pt x="102593" y="211104"/>
                </a:moveTo>
                <a:cubicBezTo>
                  <a:pt x="108442" y="191943"/>
                  <a:pt x="126555" y="177576"/>
                  <a:pt x="147361" y="177576"/>
                </a:cubicBezTo>
                <a:cubicBezTo>
                  <a:pt x="168168" y="177576"/>
                  <a:pt x="186280" y="191943"/>
                  <a:pt x="192130" y="211104"/>
                </a:cubicBezTo>
                <a:moveTo>
                  <a:pt x="214361" y="67039"/>
                </a:moveTo>
                <a:cubicBezTo>
                  <a:pt x="244903" y="88266"/>
                  <a:pt x="264897" y="123608"/>
                  <a:pt x="264897" y="163621"/>
                </a:cubicBezTo>
                <a:moveTo>
                  <a:pt x="30385" y="175065"/>
                </a:moveTo>
                <a:cubicBezTo>
                  <a:pt x="30021" y="171299"/>
                  <a:pt x="29834" y="167481"/>
                  <a:pt x="29834" y="163621"/>
                </a:cubicBezTo>
                <a:cubicBezTo>
                  <a:pt x="29834" y="123608"/>
                  <a:pt x="49829" y="88266"/>
                  <a:pt x="80371" y="67039"/>
                </a:cubicBezTo>
                <a:moveTo>
                  <a:pt x="173447" y="278248"/>
                </a:moveTo>
                <a:cubicBezTo>
                  <a:pt x="165059" y="280148"/>
                  <a:pt x="156329" y="281152"/>
                  <a:pt x="147366" y="281152"/>
                </a:cubicBezTo>
                <a:cubicBezTo>
                  <a:pt x="128885" y="281152"/>
                  <a:pt x="111400" y="276886"/>
                  <a:pt x="95842" y="269285"/>
                </a:cubicBezTo>
                <a:moveTo>
                  <a:pt x="11774" y="236591"/>
                </a:moveTo>
                <a:cubicBezTo>
                  <a:pt x="11772" y="219239"/>
                  <a:pt x="25837" y="205172"/>
                  <a:pt x="43189" y="205172"/>
                </a:cubicBezTo>
                <a:cubicBezTo>
                  <a:pt x="60541" y="205172"/>
                  <a:pt x="74607" y="219239"/>
                  <a:pt x="74605" y="236591"/>
                </a:cubicBezTo>
                <a:cubicBezTo>
                  <a:pt x="74607" y="253943"/>
                  <a:pt x="60541" y="268011"/>
                  <a:pt x="43189" y="268011"/>
                </a:cubicBezTo>
                <a:cubicBezTo>
                  <a:pt x="25837" y="268011"/>
                  <a:pt x="11772" y="253943"/>
                  <a:pt x="11774" y="236591"/>
                </a:cubicBezTo>
                <a:moveTo>
                  <a:pt x="176966" y="78679"/>
                </a:moveTo>
                <a:lnTo>
                  <a:pt x="117760" y="78679"/>
                </a:lnTo>
                <a:lnTo>
                  <a:pt x="117760" y="19472"/>
                </a:lnTo>
                <a:lnTo>
                  <a:pt x="176966" y="19472"/>
                </a:lnTo>
                <a:close/>
                <a:moveTo>
                  <a:pt x="212832" y="267363"/>
                </a:moveTo>
                <a:lnTo>
                  <a:pt x="250843" y="202436"/>
                </a:lnTo>
                <a:lnTo>
                  <a:pt x="288855" y="267363"/>
                </a:lnTo>
                <a:close/>
              </a:path>
            </a:pathLst>
          </a:custGeom>
          <a:noFill/>
          <a:ln cap="flat" cmpd="sng" w="9525">
            <a:solidFill>
              <a:srgbClr val="E557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51" name="Google Shape;1651;p22"/>
          <p:cNvSpPr/>
          <p:nvPr/>
        </p:nvSpPr>
        <p:spPr>
          <a:xfrm>
            <a:off x="4480020" y="5033897"/>
            <a:ext cx="263046" cy="288098"/>
          </a:xfrm>
          <a:custGeom>
            <a:rect b="b" l="l" r="r" t="t"/>
            <a:pathLst>
              <a:path extrusionOk="0" h="288098" w="263046">
                <a:moveTo>
                  <a:pt x="212942" y="12526"/>
                </a:moveTo>
                <a:lnTo>
                  <a:pt x="250520" y="12526"/>
                </a:lnTo>
                <a:cubicBezTo>
                  <a:pt x="257438" y="12526"/>
                  <a:pt x="263046" y="18134"/>
                  <a:pt x="263046" y="25052"/>
                </a:cubicBezTo>
                <a:lnTo>
                  <a:pt x="263046" y="263046"/>
                </a:lnTo>
                <a:cubicBezTo>
                  <a:pt x="263046" y="269964"/>
                  <a:pt x="257438" y="275572"/>
                  <a:pt x="250520" y="275572"/>
                </a:cubicBezTo>
                <a:lnTo>
                  <a:pt x="162838" y="275572"/>
                </a:lnTo>
                <a:moveTo>
                  <a:pt x="125260" y="288098"/>
                </a:moveTo>
                <a:lnTo>
                  <a:pt x="125260" y="225468"/>
                </a:lnTo>
                <a:lnTo>
                  <a:pt x="75156" y="225468"/>
                </a:lnTo>
                <a:lnTo>
                  <a:pt x="75156" y="150312"/>
                </a:lnTo>
                <a:lnTo>
                  <a:pt x="112734" y="150312"/>
                </a:lnTo>
                <a:lnTo>
                  <a:pt x="112734" y="87682"/>
                </a:lnTo>
                <a:lnTo>
                  <a:pt x="150312" y="87682"/>
                </a:lnTo>
                <a:lnTo>
                  <a:pt x="150312" y="0"/>
                </a:lnTo>
                <a:moveTo>
                  <a:pt x="187502" y="37578"/>
                </a:moveTo>
                <a:lnTo>
                  <a:pt x="150312" y="0"/>
                </a:lnTo>
                <a:lnTo>
                  <a:pt x="112734" y="37578"/>
                </a:lnTo>
                <a:moveTo>
                  <a:pt x="37578" y="12526"/>
                </a:moveTo>
                <a:lnTo>
                  <a:pt x="37578" y="75156"/>
                </a:lnTo>
                <a:moveTo>
                  <a:pt x="0" y="112734"/>
                </a:moveTo>
                <a:lnTo>
                  <a:pt x="75156" y="112734"/>
                </a:lnTo>
                <a:lnTo>
                  <a:pt x="75156" y="62630"/>
                </a:lnTo>
                <a:moveTo>
                  <a:pt x="162838" y="237994"/>
                </a:moveTo>
                <a:lnTo>
                  <a:pt x="162838" y="187890"/>
                </a:lnTo>
                <a:lnTo>
                  <a:pt x="100208" y="187890"/>
                </a:lnTo>
                <a:moveTo>
                  <a:pt x="37578" y="150312"/>
                </a:moveTo>
                <a:lnTo>
                  <a:pt x="37578" y="250520"/>
                </a:lnTo>
                <a:lnTo>
                  <a:pt x="87682" y="250520"/>
                </a:lnTo>
                <a:lnTo>
                  <a:pt x="87682" y="275572"/>
                </a:lnTo>
                <a:lnTo>
                  <a:pt x="12526" y="275572"/>
                </a:lnTo>
                <a:cubicBezTo>
                  <a:pt x="5608" y="275572"/>
                  <a:pt x="0" y="269964"/>
                  <a:pt x="0" y="263046"/>
                </a:cubicBezTo>
                <a:lnTo>
                  <a:pt x="0" y="25052"/>
                </a:lnTo>
                <a:cubicBezTo>
                  <a:pt x="0" y="18134"/>
                  <a:pt x="5608" y="12526"/>
                  <a:pt x="12526" y="12526"/>
                </a:cubicBezTo>
                <a:lnTo>
                  <a:pt x="87682" y="12526"/>
                </a:lnTo>
                <a:moveTo>
                  <a:pt x="225468" y="162838"/>
                </a:moveTo>
                <a:lnTo>
                  <a:pt x="200416" y="162838"/>
                </a:lnTo>
                <a:lnTo>
                  <a:pt x="200416" y="275572"/>
                </a:lnTo>
                <a:moveTo>
                  <a:pt x="237994" y="237994"/>
                </a:moveTo>
                <a:lnTo>
                  <a:pt x="263046" y="237994"/>
                </a:lnTo>
                <a:moveTo>
                  <a:pt x="263046" y="200416"/>
                </a:moveTo>
                <a:lnTo>
                  <a:pt x="237994" y="200416"/>
                </a:lnTo>
                <a:moveTo>
                  <a:pt x="263046" y="125260"/>
                </a:moveTo>
                <a:lnTo>
                  <a:pt x="150312" y="125260"/>
                </a:lnTo>
                <a:lnTo>
                  <a:pt x="150312" y="150312"/>
                </a:lnTo>
                <a:moveTo>
                  <a:pt x="225468" y="87682"/>
                </a:moveTo>
                <a:lnTo>
                  <a:pt x="225468" y="62630"/>
                </a:lnTo>
                <a:lnTo>
                  <a:pt x="187890" y="62630"/>
                </a:lnTo>
                <a:lnTo>
                  <a:pt x="187890" y="125260"/>
                </a:lnTo>
              </a:path>
            </a:pathLst>
          </a:custGeom>
          <a:noFill/>
          <a:ln cap="flat" cmpd="sng" w="9525">
            <a:solidFill>
              <a:srgbClr val="DE84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52" name="Google Shape;1652;p22"/>
          <p:cNvSpPr/>
          <p:nvPr/>
        </p:nvSpPr>
        <p:spPr>
          <a:xfrm>
            <a:off x="5369368" y="1429920"/>
            <a:ext cx="288098" cy="278515"/>
          </a:xfrm>
          <a:custGeom>
            <a:rect b="b" l="l" r="r" t="t"/>
            <a:pathLst>
              <a:path extrusionOk="0" h="278515" w="288098">
                <a:moveTo>
                  <a:pt x="0" y="140729"/>
                </a:moveTo>
                <a:lnTo>
                  <a:pt x="288098" y="140729"/>
                </a:lnTo>
                <a:moveTo>
                  <a:pt x="271614" y="9206"/>
                </a:moveTo>
                <a:cubicBezTo>
                  <a:pt x="271614" y="9206"/>
                  <a:pt x="238783" y="93205"/>
                  <a:pt x="189143" y="73815"/>
                </a:cubicBezTo>
                <a:cubicBezTo>
                  <a:pt x="176625" y="69187"/>
                  <a:pt x="167581" y="58162"/>
                  <a:pt x="165491" y="44981"/>
                </a:cubicBezTo>
                <a:cubicBezTo>
                  <a:pt x="163402" y="31800"/>
                  <a:pt x="168592" y="18518"/>
                  <a:pt x="179064" y="10245"/>
                </a:cubicBezTo>
                <a:cubicBezTo>
                  <a:pt x="189537" y="1973"/>
                  <a:pt x="203659" y="0"/>
                  <a:pt x="215998" y="5085"/>
                </a:cubicBezTo>
                <a:cubicBezTo>
                  <a:pt x="234023" y="10450"/>
                  <a:pt x="252995" y="11855"/>
                  <a:pt x="271614" y="9206"/>
                </a:cubicBezTo>
                <a:close/>
                <a:moveTo>
                  <a:pt x="217025" y="36287"/>
                </a:moveTo>
                <a:cubicBezTo>
                  <a:pt x="190420" y="36929"/>
                  <a:pt x="165683" y="50110"/>
                  <a:pt x="150312" y="71836"/>
                </a:cubicBezTo>
                <a:moveTo>
                  <a:pt x="84613" y="5085"/>
                </a:moveTo>
                <a:cubicBezTo>
                  <a:pt x="96939" y="56"/>
                  <a:pt x="111019" y="2057"/>
                  <a:pt x="121456" y="10320"/>
                </a:cubicBezTo>
                <a:cubicBezTo>
                  <a:pt x="131894" y="18584"/>
                  <a:pt x="137072" y="31828"/>
                  <a:pt x="135006" y="44980"/>
                </a:cubicBezTo>
                <a:cubicBezTo>
                  <a:pt x="132939" y="58131"/>
                  <a:pt x="123950" y="69150"/>
                  <a:pt x="111481" y="73815"/>
                </a:cubicBezTo>
                <a:cubicBezTo>
                  <a:pt x="61828" y="93205"/>
                  <a:pt x="29010" y="9206"/>
                  <a:pt x="29010" y="9206"/>
                </a:cubicBezTo>
                <a:cubicBezTo>
                  <a:pt x="47625" y="11854"/>
                  <a:pt x="66592" y="10448"/>
                  <a:pt x="84613" y="5084"/>
                </a:cubicBezTo>
                <a:close/>
                <a:moveTo>
                  <a:pt x="83598" y="36287"/>
                </a:moveTo>
                <a:cubicBezTo>
                  <a:pt x="110204" y="36929"/>
                  <a:pt x="134941" y="50110"/>
                  <a:pt x="150312" y="71836"/>
                </a:cubicBezTo>
                <a:lnTo>
                  <a:pt x="150312" y="278515"/>
                </a:lnTo>
                <a:moveTo>
                  <a:pt x="150312" y="228411"/>
                </a:moveTo>
                <a:lnTo>
                  <a:pt x="125260" y="228411"/>
                </a:lnTo>
                <a:cubicBezTo>
                  <a:pt x="118342" y="228411"/>
                  <a:pt x="112734" y="234019"/>
                  <a:pt x="112734" y="240937"/>
                </a:cubicBezTo>
                <a:lnTo>
                  <a:pt x="112734" y="265989"/>
                </a:lnTo>
                <a:moveTo>
                  <a:pt x="75156" y="259726"/>
                </a:moveTo>
                <a:lnTo>
                  <a:pt x="75156" y="215885"/>
                </a:lnTo>
                <a:cubicBezTo>
                  <a:pt x="75197" y="202066"/>
                  <a:pt x="86389" y="190874"/>
                  <a:pt x="100208" y="190833"/>
                </a:cubicBezTo>
                <a:lnTo>
                  <a:pt x="181627" y="190833"/>
                </a:lnTo>
                <a:cubicBezTo>
                  <a:pt x="192004" y="190833"/>
                  <a:pt x="200416" y="199245"/>
                  <a:pt x="200416" y="209622"/>
                </a:cubicBezTo>
                <a:lnTo>
                  <a:pt x="200416" y="265989"/>
                </a:lnTo>
                <a:moveTo>
                  <a:pt x="200416" y="228411"/>
                </a:moveTo>
                <a:lnTo>
                  <a:pt x="212942" y="228411"/>
                </a:lnTo>
                <a:cubicBezTo>
                  <a:pt x="219860" y="228411"/>
                  <a:pt x="225468" y="234019"/>
                  <a:pt x="225468" y="240937"/>
                </a:cubicBezTo>
                <a:lnTo>
                  <a:pt x="225468" y="253463"/>
                </a:lnTo>
                <a:moveTo>
                  <a:pt x="75156" y="222148"/>
                </a:moveTo>
                <a:lnTo>
                  <a:pt x="50104" y="234674"/>
                </a:lnTo>
              </a:path>
            </a:pathLst>
          </a:custGeom>
          <a:noFill/>
          <a:ln cap="flat" cmpd="sng" w="9525">
            <a:solidFill>
              <a:srgbClr val="92BD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1653" name="Google Shape;1653;p22"/>
          <p:cNvSpPr/>
          <p:nvPr/>
        </p:nvSpPr>
        <p:spPr>
          <a:xfrm>
            <a:off x="4323445" y="5635146"/>
            <a:ext cx="272353" cy="288098"/>
          </a:xfrm>
          <a:custGeom>
            <a:rect b="b" l="l" r="r" t="t"/>
            <a:pathLst>
              <a:path extrusionOk="0" h="288098" w="272353">
                <a:moveTo>
                  <a:pt x="68893" y="62630"/>
                </a:moveTo>
                <a:cubicBezTo>
                  <a:pt x="82729" y="62630"/>
                  <a:pt x="93945" y="73846"/>
                  <a:pt x="93945" y="87682"/>
                </a:cubicBezTo>
                <a:cubicBezTo>
                  <a:pt x="93945" y="101518"/>
                  <a:pt x="82729" y="112734"/>
                  <a:pt x="68893" y="112734"/>
                </a:cubicBezTo>
                <a:cubicBezTo>
                  <a:pt x="55057" y="112734"/>
                  <a:pt x="43841" y="101518"/>
                  <a:pt x="43841" y="87682"/>
                </a:cubicBezTo>
                <a:cubicBezTo>
                  <a:pt x="43841" y="73846"/>
                  <a:pt x="55057" y="62630"/>
                  <a:pt x="68893" y="62630"/>
                </a:cubicBezTo>
                <a:close/>
                <a:moveTo>
                  <a:pt x="56367" y="65987"/>
                </a:moveTo>
                <a:lnTo>
                  <a:pt x="56367" y="43841"/>
                </a:lnTo>
                <a:cubicBezTo>
                  <a:pt x="56367" y="40382"/>
                  <a:pt x="59171" y="37578"/>
                  <a:pt x="62630" y="37578"/>
                </a:cubicBezTo>
                <a:lnTo>
                  <a:pt x="75156" y="37578"/>
                </a:lnTo>
                <a:cubicBezTo>
                  <a:pt x="78615" y="37578"/>
                  <a:pt x="81419" y="40382"/>
                  <a:pt x="81419" y="43841"/>
                </a:cubicBezTo>
                <a:lnTo>
                  <a:pt x="81419" y="65987"/>
                </a:lnTo>
                <a:moveTo>
                  <a:pt x="68893" y="37578"/>
                </a:moveTo>
                <a:lnTo>
                  <a:pt x="68893" y="0"/>
                </a:lnTo>
                <a:lnTo>
                  <a:pt x="219205" y="0"/>
                </a:lnTo>
                <a:lnTo>
                  <a:pt x="219205" y="37578"/>
                </a:lnTo>
                <a:moveTo>
                  <a:pt x="223088" y="65135"/>
                </a:moveTo>
                <a:cubicBezTo>
                  <a:pt x="222239" y="66415"/>
                  <a:pt x="220804" y="67185"/>
                  <a:pt x="219268" y="67185"/>
                </a:cubicBezTo>
                <a:cubicBezTo>
                  <a:pt x="217731" y="67185"/>
                  <a:pt x="216297" y="66415"/>
                  <a:pt x="215447" y="65135"/>
                </a:cubicBezTo>
                <a:lnTo>
                  <a:pt x="197911" y="42588"/>
                </a:lnTo>
                <a:cubicBezTo>
                  <a:pt x="195869" y="39807"/>
                  <a:pt x="196971" y="37578"/>
                  <a:pt x="200416" y="37578"/>
                </a:cubicBezTo>
                <a:lnTo>
                  <a:pt x="237994" y="37578"/>
                </a:lnTo>
                <a:cubicBezTo>
                  <a:pt x="241501" y="37578"/>
                  <a:pt x="242604" y="39857"/>
                  <a:pt x="240499" y="42588"/>
                </a:cubicBezTo>
                <a:close/>
                <a:moveTo>
                  <a:pt x="236917" y="92867"/>
                </a:moveTo>
                <a:cubicBezTo>
                  <a:pt x="227134" y="102647"/>
                  <a:pt x="211276" y="102647"/>
                  <a:pt x="201493" y="92867"/>
                </a:cubicBezTo>
                <a:moveTo>
                  <a:pt x="254629" y="110592"/>
                </a:moveTo>
                <a:cubicBezTo>
                  <a:pt x="235063" y="130152"/>
                  <a:pt x="203347" y="130152"/>
                  <a:pt x="183781" y="110592"/>
                </a:cubicBezTo>
                <a:moveTo>
                  <a:pt x="272353" y="128304"/>
                </a:moveTo>
                <a:cubicBezTo>
                  <a:pt x="243002" y="157660"/>
                  <a:pt x="195408" y="157660"/>
                  <a:pt x="166057" y="128304"/>
                </a:cubicBezTo>
                <a:moveTo>
                  <a:pt x="68893" y="137786"/>
                </a:moveTo>
                <a:lnTo>
                  <a:pt x="68893" y="156575"/>
                </a:lnTo>
                <a:moveTo>
                  <a:pt x="106471" y="125260"/>
                </a:moveTo>
                <a:lnTo>
                  <a:pt x="118997" y="137786"/>
                </a:lnTo>
                <a:moveTo>
                  <a:pt x="118997" y="87682"/>
                </a:moveTo>
                <a:lnTo>
                  <a:pt x="137786" y="87682"/>
                </a:lnTo>
                <a:moveTo>
                  <a:pt x="31315" y="125260"/>
                </a:moveTo>
                <a:lnTo>
                  <a:pt x="18789" y="137786"/>
                </a:lnTo>
                <a:moveTo>
                  <a:pt x="0" y="87682"/>
                </a:moveTo>
                <a:lnTo>
                  <a:pt x="18789" y="87682"/>
                </a:lnTo>
                <a:moveTo>
                  <a:pt x="150312" y="175364"/>
                </a:moveTo>
                <a:cubicBezTo>
                  <a:pt x="165877" y="175364"/>
                  <a:pt x="178495" y="187982"/>
                  <a:pt x="178495" y="203547"/>
                </a:cubicBezTo>
                <a:cubicBezTo>
                  <a:pt x="178495" y="219113"/>
                  <a:pt x="165877" y="231731"/>
                  <a:pt x="150312" y="231731"/>
                </a:cubicBezTo>
                <a:cubicBezTo>
                  <a:pt x="134746" y="231731"/>
                  <a:pt x="122128" y="219113"/>
                  <a:pt x="122128" y="203547"/>
                </a:cubicBezTo>
                <a:cubicBezTo>
                  <a:pt x="122128" y="187982"/>
                  <a:pt x="134746" y="175364"/>
                  <a:pt x="150312" y="175364"/>
                </a:cubicBezTo>
                <a:close/>
                <a:moveTo>
                  <a:pt x="93945" y="288098"/>
                </a:moveTo>
                <a:cubicBezTo>
                  <a:pt x="100534" y="262350"/>
                  <a:pt x="123733" y="244339"/>
                  <a:pt x="150312" y="244339"/>
                </a:cubicBezTo>
                <a:cubicBezTo>
                  <a:pt x="176890" y="244339"/>
                  <a:pt x="200090" y="262349"/>
                  <a:pt x="206679" y="288098"/>
                </a:cubicBezTo>
                <a:close/>
              </a:path>
            </a:pathLst>
          </a:custGeom>
          <a:noFill/>
          <a:ln cap="flat" cmpd="sng" w="9525">
            <a:solidFill>
              <a:srgbClr val="E0CB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26"/>
          <p:cNvSpPr txBox="1"/>
          <p:nvPr>
            <p:ph idx="4294967295" type="title"/>
          </p:nvPr>
        </p:nvSpPr>
        <p:spPr>
          <a:xfrm>
            <a:off x="2087359" y="2495550"/>
            <a:ext cx="7678738" cy="1866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Play"/>
              <a:buNone/>
            </a:pPr>
            <a:r>
              <a:rPr b="1" lang="es-CO" sz="4000">
                <a:solidFill>
                  <a:schemeClr val="lt1"/>
                </a:solidFill>
              </a:rPr>
              <a:t>7. Caja de Herramientas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cxnSp>
        <p:nvCxnSpPr>
          <p:cNvPr id="1663" name="Google Shape;1663;p106"/>
          <p:cNvCxnSpPr>
            <a:stCxn id="1664" idx="0"/>
          </p:cNvCxnSpPr>
          <p:nvPr/>
        </p:nvCxnSpPr>
        <p:spPr>
          <a:xfrm flipH="1" rot="5400000">
            <a:off x="1792958" y="1702633"/>
            <a:ext cx="626100" cy="2147100"/>
          </a:xfrm>
          <a:prstGeom prst="bentConnector2">
            <a:avLst/>
          </a:prstGeom>
          <a:noFill/>
          <a:ln cap="flat" cmpd="sng" w="9525">
            <a:solidFill>
              <a:srgbClr val="62E47C"/>
            </a:solidFill>
            <a:prstDash val="solid"/>
            <a:round/>
            <a:headEnd len="med" w="med" type="triangle"/>
            <a:tailEnd len="sm" w="sm" type="none"/>
          </a:ln>
        </p:spPr>
      </p:cxnSp>
      <p:grpSp>
        <p:nvGrpSpPr>
          <p:cNvPr id="1665" name="Google Shape;1665;p106"/>
          <p:cNvGrpSpPr/>
          <p:nvPr/>
        </p:nvGrpSpPr>
        <p:grpSpPr>
          <a:xfrm>
            <a:off x="2242550" y="3089233"/>
            <a:ext cx="3749378" cy="2470544"/>
            <a:chOff x="1532425" y="2429613"/>
            <a:chExt cx="3342600" cy="1740600"/>
          </a:xfrm>
        </p:grpSpPr>
        <p:sp>
          <p:nvSpPr>
            <p:cNvPr id="1664" name="Google Shape;1664;p106"/>
            <p:cNvSpPr/>
            <p:nvPr/>
          </p:nvSpPr>
          <p:spPr>
            <a:xfrm>
              <a:off x="1532425" y="2429613"/>
              <a:ext cx="1670700" cy="1668600"/>
            </a:xfrm>
            <a:prstGeom prst="rect">
              <a:avLst/>
            </a:prstGeom>
            <a:solidFill>
              <a:srgbClr val="22D9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66" name="Google Shape;1666;p106"/>
            <p:cNvCxnSpPr>
              <a:stCxn id="1664" idx="1"/>
              <a:endCxn id="1667" idx="2"/>
            </p:cNvCxnSpPr>
            <p:nvPr/>
          </p:nvCxnSpPr>
          <p:spPr>
            <a:xfrm>
              <a:off x="1532425" y="3263913"/>
              <a:ext cx="3342600" cy="906300"/>
            </a:xfrm>
            <a:prstGeom prst="bentConnector4">
              <a:avLst>
                <a:gd fmla="val -24375" name="adj1"/>
                <a:gd fmla="val 4489" name="adj2"/>
              </a:avLst>
            </a:prstGeom>
            <a:noFill/>
            <a:ln cap="flat" cmpd="sng" w="9525">
              <a:solidFill>
                <a:srgbClr val="62E47C"/>
              </a:solidFill>
              <a:prstDash val="solid"/>
              <a:round/>
              <a:headEnd len="sm" w="sm" type="none"/>
              <a:tailEnd len="med" w="med" type="triangle"/>
            </a:ln>
          </p:spPr>
        </p:cxnSp>
        <p:sp>
          <p:nvSpPr>
            <p:cNvPr id="1668" name="Google Shape;1668;p106"/>
            <p:cNvSpPr txBox="1"/>
            <p:nvPr/>
          </p:nvSpPr>
          <p:spPr>
            <a:xfrm>
              <a:off x="1666783" y="3159063"/>
              <a:ext cx="1343100" cy="626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Mejorando el desempeño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*Ciclo de aprendizaje sencillo</a:t>
              </a:r>
              <a:endParaRPr b="1" i="0" sz="1400" u="none" cap="none" strike="noStrike">
                <a:solidFill>
                  <a:srgbClr val="FFFFFF"/>
                </a:solidFill>
                <a:latin typeface="Verdana"/>
                <a:ea typeface="Verdana"/>
                <a:cs typeface="Verdana"/>
                <a:sym typeface="Verdana"/>
              </a:endParaRPr>
            </a:p>
          </p:txBody>
        </p:sp>
      </p:grpSp>
      <p:grpSp>
        <p:nvGrpSpPr>
          <p:cNvPr id="1669" name="Google Shape;1669;p106"/>
          <p:cNvGrpSpPr/>
          <p:nvPr/>
        </p:nvGrpSpPr>
        <p:grpSpPr>
          <a:xfrm>
            <a:off x="4883499" y="2487667"/>
            <a:ext cx="3632071" cy="3071942"/>
            <a:chOff x="3684286" y="1873064"/>
            <a:chExt cx="2908664" cy="2706512"/>
          </a:xfrm>
        </p:grpSpPr>
        <p:sp>
          <p:nvSpPr>
            <p:cNvPr id="1667" name="Google Shape;1667;p106"/>
            <p:cNvSpPr/>
            <p:nvPr/>
          </p:nvSpPr>
          <p:spPr>
            <a:xfrm>
              <a:off x="3736650" y="2400551"/>
              <a:ext cx="1670700" cy="2179025"/>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70" name="Google Shape;1670;p106"/>
            <p:cNvCxnSpPr>
              <a:stCxn id="1667" idx="1"/>
              <a:endCxn id="1671" idx="0"/>
            </p:cNvCxnSpPr>
            <p:nvPr/>
          </p:nvCxnSpPr>
          <p:spPr>
            <a:xfrm flipH="1" rot="10800000">
              <a:off x="3736650" y="1873064"/>
              <a:ext cx="2856300" cy="1617000"/>
            </a:xfrm>
            <a:prstGeom prst="bentConnector4">
              <a:avLst>
                <a:gd fmla="val -39120" name="adj1"/>
                <a:gd fmla="val 144459" name="adj2"/>
              </a:avLst>
            </a:prstGeom>
            <a:noFill/>
            <a:ln cap="flat" cmpd="sng" w="19050">
              <a:solidFill>
                <a:schemeClr val="accent5"/>
              </a:solidFill>
              <a:prstDash val="solid"/>
              <a:round/>
              <a:headEnd len="sm" w="sm" type="none"/>
              <a:tailEnd len="med" w="med" type="triangle"/>
            </a:ln>
          </p:spPr>
        </p:cxnSp>
        <p:sp>
          <p:nvSpPr>
            <p:cNvPr id="1672" name="Google Shape;1672;p106"/>
            <p:cNvSpPr txBox="1"/>
            <p:nvPr/>
          </p:nvSpPr>
          <p:spPr>
            <a:xfrm>
              <a:off x="3878850" y="1926689"/>
              <a:ext cx="1386300" cy="3480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FFFFFF"/>
                  </a:solidFill>
                  <a:latin typeface="Fira Sans Extra Condensed Medium"/>
                  <a:ea typeface="Fira Sans Extra Condensed Medium"/>
                  <a:cs typeface="Fira Sans Extra Condensed Medium"/>
                  <a:sym typeface="Fira Sans Extra Condensed Medium"/>
                </a:rPr>
                <a:t>REFORMA</a:t>
              </a:r>
              <a:endParaRPr b="0" i="0" sz="14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
          <p:nvSpPr>
            <p:cNvPr id="1673" name="Google Shape;1673;p106"/>
            <p:cNvSpPr txBox="1"/>
            <p:nvPr/>
          </p:nvSpPr>
          <p:spPr>
            <a:xfrm>
              <a:off x="3684286" y="2789710"/>
              <a:ext cx="1670700" cy="53204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Cambiando la forma 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que las partes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interactúan con un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sistema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*Ciclo de aprendizaje doble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Verdana"/>
                <a:ea typeface="Verdana"/>
                <a:cs typeface="Verdana"/>
                <a:sym typeface="Verdana"/>
              </a:endParaRPr>
            </a:p>
          </p:txBody>
        </p:sp>
      </p:grpSp>
      <p:grpSp>
        <p:nvGrpSpPr>
          <p:cNvPr id="1674" name="Google Shape;1674;p106"/>
          <p:cNvGrpSpPr/>
          <p:nvPr/>
        </p:nvGrpSpPr>
        <p:grpSpPr>
          <a:xfrm>
            <a:off x="7378263" y="2139581"/>
            <a:ext cx="3492668" cy="3273019"/>
            <a:chOff x="5933313" y="1559276"/>
            <a:chExt cx="3492668" cy="3273019"/>
          </a:xfrm>
        </p:grpSpPr>
        <p:sp>
          <p:nvSpPr>
            <p:cNvPr id="1671" name="Google Shape;1671;p106"/>
            <p:cNvSpPr/>
            <p:nvPr/>
          </p:nvSpPr>
          <p:spPr>
            <a:xfrm>
              <a:off x="5939021" y="1907278"/>
              <a:ext cx="2263320" cy="2084417"/>
            </a:xfrm>
            <a:prstGeom prst="rect">
              <a:avLst/>
            </a:prstGeom>
            <a:solidFill>
              <a:srgbClr val="F387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75" name="Google Shape;1675;p106"/>
            <p:cNvCxnSpPr>
              <a:stCxn id="1671" idx="2"/>
            </p:cNvCxnSpPr>
            <p:nvPr/>
          </p:nvCxnSpPr>
          <p:spPr>
            <a:xfrm flipH="1" rot="-5400000">
              <a:off x="7828031" y="3234345"/>
              <a:ext cx="840600" cy="2355300"/>
            </a:xfrm>
            <a:prstGeom prst="bentConnector2">
              <a:avLst/>
            </a:prstGeom>
            <a:noFill/>
            <a:ln cap="flat" cmpd="sng" w="9525">
              <a:solidFill>
                <a:srgbClr val="EA3334"/>
              </a:solidFill>
              <a:prstDash val="solid"/>
              <a:round/>
              <a:headEnd len="sm" w="sm" type="none"/>
              <a:tailEnd len="sm" w="sm" type="none"/>
            </a:ln>
          </p:spPr>
        </p:cxnSp>
        <p:sp>
          <p:nvSpPr>
            <p:cNvPr id="1676" name="Google Shape;1676;p106"/>
            <p:cNvSpPr txBox="1"/>
            <p:nvPr/>
          </p:nvSpPr>
          <p:spPr>
            <a:xfrm>
              <a:off x="5933313" y="1559276"/>
              <a:ext cx="2263319" cy="373673"/>
            </a:xfrm>
            <a:prstGeom prst="rect">
              <a:avLst/>
            </a:prstGeom>
            <a:solidFill>
              <a:srgbClr val="F3878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FFFFFF"/>
                  </a:solidFill>
                  <a:latin typeface="Fira Sans Extra Condensed Medium"/>
                  <a:ea typeface="Fira Sans Extra Condensed Medium"/>
                  <a:cs typeface="Fira Sans Extra Condensed Medium"/>
                  <a:sym typeface="Fira Sans Extra Condensed Medium"/>
                </a:rPr>
                <a:t>TRANSFORMACIÓN</a:t>
              </a:r>
              <a:endParaRPr b="0" i="0" sz="14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
          <p:nvSpPr>
            <p:cNvPr id="1677" name="Google Shape;1677;p106"/>
            <p:cNvSpPr txBox="1"/>
            <p:nvPr/>
          </p:nvSpPr>
          <p:spPr>
            <a:xfrm>
              <a:off x="5961961" y="2336899"/>
              <a:ext cx="1576132" cy="1250847"/>
            </a:xfrm>
            <a:prstGeom prst="rect">
              <a:avLst/>
            </a:prstGeom>
            <a:solidFill>
              <a:srgbClr val="F3878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Crea posibilidades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previamente inimaginables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rgbClr val="FFFFFF"/>
                  </a:solidFill>
                  <a:latin typeface="Verdana"/>
                  <a:ea typeface="Verdana"/>
                  <a:cs typeface="Verdana"/>
                  <a:sym typeface="Verdana"/>
                </a:rPr>
                <a:t>*Ciclo de aprendizaje triple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Verdana"/>
                <a:ea typeface="Verdana"/>
                <a:cs typeface="Verdana"/>
                <a:sym typeface="Verdana"/>
              </a:endParaRPr>
            </a:p>
          </p:txBody>
        </p:sp>
      </p:grpSp>
      <p:sp>
        <p:nvSpPr>
          <p:cNvPr id="1678" name="Google Shape;1678;p106"/>
          <p:cNvSpPr txBox="1"/>
          <p:nvPr/>
        </p:nvSpPr>
        <p:spPr>
          <a:xfrm>
            <a:off x="2516482" y="3102492"/>
            <a:ext cx="1521338" cy="348000"/>
          </a:xfrm>
          <a:prstGeom prst="rect">
            <a:avLst/>
          </a:prstGeom>
          <a:solidFill>
            <a:srgbClr val="22D94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FFFFFF"/>
                </a:solidFill>
                <a:latin typeface="Fira Sans Extra Condensed Medium"/>
                <a:ea typeface="Fira Sans Extra Condensed Medium"/>
                <a:cs typeface="Fira Sans Extra Condensed Medium"/>
                <a:sym typeface="Fira Sans Extra Condensed Medium"/>
              </a:rPr>
              <a:t>INCREMENTAL</a:t>
            </a:r>
            <a:endParaRPr b="0" i="0" sz="14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pic>
        <p:nvPicPr>
          <p:cNvPr id="1679" name="Google Shape;1679;p106"/>
          <p:cNvPicPr preferRelativeResize="0"/>
          <p:nvPr/>
        </p:nvPicPr>
        <p:blipFill rotWithShape="1">
          <a:blip r:embed="rId3">
            <a:alphaModFix/>
          </a:blip>
          <a:srcRect b="0" l="0" r="0" t="0"/>
          <a:stretch/>
        </p:blipFill>
        <p:spPr>
          <a:xfrm>
            <a:off x="4132256" y="3044208"/>
            <a:ext cx="483870" cy="483870"/>
          </a:xfrm>
          <a:prstGeom prst="rect">
            <a:avLst/>
          </a:prstGeom>
          <a:noFill/>
          <a:ln>
            <a:noFill/>
          </a:ln>
        </p:spPr>
      </p:pic>
      <p:pic>
        <p:nvPicPr>
          <p:cNvPr id="1680" name="Google Shape;1680;p106"/>
          <p:cNvPicPr preferRelativeResize="0"/>
          <p:nvPr/>
        </p:nvPicPr>
        <p:blipFill rotWithShape="1">
          <a:blip r:embed="rId4">
            <a:alphaModFix/>
          </a:blip>
          <a:srcRect b="0" l="0" r="0" t="0"/>
          <a:stretch/>
        </p:blipFill>
        <p:spPr>
          <a:xfrm>
            <a:off x="6863244" y="2002178"/>
            <a:ext cx="495300" cy="495300"/>
          </a:xfrm>
          <a:prstGeom prst="rect">
            <a:avLst/>
          </a:prstGeom>
          <a:noFill/>
          <a:ln>
            <a:noFill/>
          </a:ln>
        </p:spPr>
      </p:pic>
      <p:pic>
        <p:nvPicPr>
          <p:cNvPr id="1681" name="Google Shape;1681;p106"/>
          <p:cNvPicPr preferRelativeResize="0"/>
          <p:nvPr/>
        </p:nvPicPr>
        <p:blipFill rotWithShape="1">
          <a:blip r:embed="rId5">
            <a:alphaModFix/>
          </a:blip>
          <a:srcRect b="0" l="0" r="0" t="0"/>
          <a:stretch/>
        </p:blipFill>
        <p:spPr>
          <a:xfrm>
            <a:off x="9641582" y="1647025"/>
            <a:ext cx="495300" cy="495300"/>
          </a:xfrm>
          <a:prstGeom prst="rect">
            <a:avLst/>
          </a:prstGeom>
          <a:noFill/>
          <a:ln>
            <a:noFill/>
          </a:ln>
        </p:spPr>
      </p:pic>
      <p:sp>
        <p:nvSpPr>
          <p:cNvPr id="1682" name="Google Shape;1682;p106"/>
          <p:cNvSpPr/>
          <p:nvPr/>
        </p:nvSpPr>
        <p:spPr>
          <a:xfrm>
            <a:off x="-259624" y="244048"/>
            <a:ext cx="7516586" cy="478971"/>
          </a:xfrm>
          <a:prstGeom prst="roundRect">
            <a:avLst>
              <a:gd fmla="val 16667" name="adj"/>
            </a:avLst>
          </a:prstGeom>
          <a:solidFill>
            <a:srgbClr val="3D643D"/>
          </a:solid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Arial"/>
                <a:ea typeface="Arial"/>
                <a:cs typeface="Arial"/>
                <a:sym typeface="Arial"/>
              </a:rPr>
              <a:t>Tipo de cambio en función del problema</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p107"/>
          <p:cNvSpPr/>
          <p:nvPr/>
        </p:nvSpPr>
        <p:spPr>
          <a:xfrm>
            <a:off x="-259624" y="244048"/>
            <a:ext cx="7516586" cy="478971"/>
          </a:xfrm>
          <a:prstGeom prst="roundRect">
            <a:avLst>
              <a:gd fmla="val 16667" name="adj"/>
            </a:avLst>
          </a:prstGeom>
          <a:solidFill>
            <a:srgbClr val="3D643D"/>
          </a:solid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Arial"/>
                <a:ea typeface="Arial"/>
                <a:cs typeface="Arial"/>
                <a:sym typeface="Arial"/>
              </a:rPr>
              <a:t>Caja de herramientas para la mejora continua</a:t>
            </a:r>
            <a:endParaRPr b="1" i="0" sz="2400" u="none" cap="none" strike="noStrike">
              <a:solidFill>
                <a:schemeClr val="lt1"/>
              </a:solidFill>
              <a:latin typeface="Arial"/>
              <a:ea typeface="Arial"/>
              <a:cs typeface="Arial"/>
              <a:sym typeface="Arial"/>
            </a:endParaRPr>
          </a:p>
        </p:txBody>
      </p:sp>
      <p:cxnSp>
        <p:nvCxnSpPr>
          <p:cNvPr id="1688" name="Google Shape;1688;p107"/>
          <p:cNvCxnSpPr/>
          <p:nvPr/>
        </p:nvCxnSpPr>
        <p:spPr>
          <a:xfrm>
            <a:off x="7500167" y="5326066"/>
            <a:ext cx="224259" cy="107337"/>
          </a:xfrm>
          <a:prstGeom prst="straightConnector1">
            <a:avLst/>
          </a:prstGeom>
          <a:noFill/>
          <a:ln cap="flat" cmpd="sng" w="9525">
            <a:solidFill>
              <a:srgbClr val="62E47C"/>
            </a:solidFill>
            <a:prstDash val="solid"/>
            <a:round/>
            <a:headEnd len="sm" w="sm" type="none"/>
            <a:tailEnd len="sm" w="sm" type="none"/>
          </a:ln>
        </p:spPr>
      </p:cxnSp>
      <p:cxnSp>
        <p:nvCxnSpPr>
          <p:cNvPr id="1689" name="Google Shape;1689;p107"/>
          <p:cNvCxnSpPr>
            <a:stCxn id="1690" idx="3"/>
          </p:cNvCxnSpPr>
          <p:nvPr/>
        </p:nvCxnSpPr>
        <p:spPr>
          <a:xfrm rot="10800000">
            <a:off x="3734290" y="1830002"/>
            <a:ext cx="279900" cy="117300"/>
          </a:xfrm>
          <a:prstGeom prst="straightConnector1">
            <a:avLst/>
          </a:prstGeom>
          <a:noFill/>
          <a:ln cap="flat" cmpd="sng" w="9525">
            <a:solidFill>
              <a:srgbClr val="62E47C"/>
            </a:solidFill>
            <a:prstDash val="solid"/>
            <a:round/>
            <a:headEnd len="sm" w="sm" type="none"/>
            <a:tailEnd len="sm" w="sm" type="none"/>
          </a:ln>
        </p:spPr>
      </p:cxnSp>
      <p:grpSp>
        <p:nvGrpSpPr>
          <p:cNvPr id="1691" name="Google Shape;1691;p107"/>
          <p:cNvGrpSpPr/>
          <p:nvPr/>
        </p:nvGrpSpPr>
        <p:grpSpPr>
          <a:xfrm>
            <a:off x="3775554" y="1856355"/>
            <a:ext cx="1699083" cy="2325956"/>
            <a:chOff x="936206" y="719064"/>
            <a:chExt cx="1699083" cy="2325956"/>
          </a:xfrm>
        </p:grpSpPr>
        <p:sp>
          <p:nvSpPr>
            <p:cNvPr id="1692" name="Google Shape;1692;p107"/>
            <p:cNvSpPr/>
            <p:nvPr/>
          </p:nvSpPr>
          <p:spPr>
            <a:xfrm>
              <a:off x="983950" y="719064"/>
              <a:ext cx="1438705" cy="2325956"/>
            </a:xfrm>
            <a:custGeom>
              <a:rect b="b" l="l" r="r" t="t"/>
              <a:pathLst>
                <a:path extrusionOk="0" h="100942" w="62437">
                  <a:moveTo>
                    <a:pt x="62437" y="1"/>
                  </a:moveTo>
                  <a:cubicBezTo>
                    <a:pt x="26551" y="9145"/>
                    <a:pt x="0" y="41673"/>
                    <a:pt x="0" y="80404"/>
                  </a:cubicBezTo>
                  <a:cubicBezTo>
                    <a:pt x="0" y="87488"/>
                    <a:pt x="893" y="94370"/>
                    <a:pt x="2572" y="100942"/>
                  </a:cubicBezTo>
                  <a:lnTo>
                    <a:pt x="62437" y="100942"/>
                  </a:lnTo>
                  <a:lnTo>
                    <a:pt x="62437" y="1"/>
                  </a:ln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107"/>
            <p:cNvSpPr/>
            <p:nvPr/>
          </p:nvSpPr>
          <p:spPr>
            <a:xfrm>
              <a:off x="1662945" y="1433175"/>
              <a:ext cx="759412" cy="1611823"/>
            </a:xfrm>
            <a:custGeom>
              <a:rect b="b" l="l" r="r" t="t"/>
              <a:pathLst>
                <a:path extrusionOk="0" h="69950" w="32957">
                  <a:moveTo>
                    <a:pt x="32957" y="1"/>
                  </a:moveTo>
                  <a:cubicBezTo>
                    <a:pt x="13609" y="8049"/>
                    <a:pt x="0" y="27147"/>
                    <a:pt x="0" y="49412"/>
                  </a:cubicBezTo>
                  <a:cubicBezTo>
                    <a:pt x="0" y="56698"/>
                    <a:pt x="1453" y="63628"/>
                    <a:pt x="4084" y="69950"/>
                  </a:cubicBezTo>
                  <a:lnTo>
                    <a:pt x="32957" y="69950"/>
                  </a:lnTo>
                  <a:lnTo>
                    <a:pt x="32957" y="1"/>
                  </a:ln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107"/>
            <p:cNvSpPr/>
            <p:nvPr/>
          </p:nvSpPr>
          <p:spPr>
            <a:xfrm>
              <a:off x="1064320" y="742544"/>
              <a:ext cx="1570969" cy="1264065"/>
            </a:xfrm>
            <a:custGeom>
              <a:rect b="b" l="l" r="r" t="t"/>
              <a:pathLst>
                <a:path extrusionOk="0" h="54858" w="68177">
                  <a:moveTo>
                    <a:pt x="9503" y="1"/>
                  </a:moveTo>
                  <a:cubicBezTo>
                    <a:pt x="4653" y="1"/>
                    <a:pt x="1" y="3770"/>
                    <a:pt x="1" y="9459"/>
                  </a:cubicBezTo>
                  <a:lnTo>
                    <a:pt x="1" y="54858"/>
                  </a:lnTo>
                  <a:lnTo>
                    <a:pt x="68176" y="54858"/>
                  </a:lnTo>
                  <a:lnTo>
                    <a:pt x="16098" y="2780"/>
                  </a:lnTo>
                  <a:cubicBezTo>
                    <a:pt x="14178" y="860"/>
                    <a:pt x="11818" y="1"/>
                    <a:pt x="9503"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107"/>
            <p:cNvSpPr txBox="1"/>
            <p:nvPr/>
          </p:nvSpPr>
          <p:spPr>
            <a:xfrm>
              <a:off x="936206" y="1222021"/>
              <a:ext cx="1604301"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s-CO" sz="1600" u="none" cap="none" strike="noStrike">
                  <a:solidFill>
                    <a:srgbClr val="FFFFFF"/>
                  </a:solidFill>
                  <a:latin typeface="Fira Sans Extra Condensed Medium"/>
                  <a:ea typeface="Fira Sans Extra Condensed Medium"/>
                  <a:cs typeface="Fira Sans Extra Condensed Medium"/>
                  <a:sym typeface="Fira Sans Extra Condensed Medium"/>
                </a:rPr>
                <a:t>AUTOEVALUACIÓN</a:t>
              </a:r>
              <a:endParaRPr b="0"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
          <p:nvSpPr>
            <p:cNvPr id="1696" name="Google Shape;1696;p107"/>
            <p:cNvSpPr txBox="1"/>
            <p:nvPr/>
          </p:nvSpPr>
          <p:spPr>
            <a:xfrm>
              <a:off x="1174842" y="1884337"/>
              <a:ext cx="678900" cy="481200"/>
            </a:xfrm>
            <a:prstGeom prst="rect">
              <a:avLst/>
            </a:prstGeom>
            <a:no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0" i="0" lang="es-CO" sz="3500" u="none" cap="none" strike="noStrike">
                  <a:solidFill>
                    <a:srgbClr val="FFFFFF"/>
                  </a:solidFill>
                  <a:latin typeface="Fira Sans Extra Condensed Medium"/>
                  <a:ea typeface="Fira Sans Extra Condensed Medium"/>
                  <a:cs typeface="Fira Sans Extra Condensed Medium"/>
                  <a:sym typeface="Fira Sans Extra Condensed Medium"/>
                </a:rPr>
                <a:t>01</a:t>
              </a:r>
              <a:endParaRPr b="0" i="0" sz="35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697" name="Google Shape;1697;p107"/>
          <p:cNvGrpSpPr/>
          <p:nvPr/>
        </p:nvGrpSpPr>
        <p:grpSpPr>
          <a:xfrm>
            <a:off x="5260321" y="1794479"/>
            <a:ext cx="2368184" cy="1652951"/>
            <a:chOff x="2422310" y="660100"/>
            <a:chExt cx="2368184" cy="1652951"/>
          </a:xfrm>
        </p:grpSpPr>
        <p:sp>
          <p:nvSpPr>
            <p:cNvPr id="1698" name="Google Shape;1698;p107"/>
            <p:cNvSpPr/>
            <p:nvPr/>
          </p:nvSpPr>
          <p:spPr>
            <a:xfrm>
              <a:off x="2422587" y="660100"/>
              <a:ext cx="2325956" cy="1438428"/>
            </a:xfrm>
            <a:custGeom>
              <a:rect b="b" l="l" r="r" t="t"/>
              <a:pathLst>
                <a:path extrusionOk="0" h="62425" w="100942">
                  <a:moveTo>
                    <a:pt x="20539" y="0"/>
                  </a:moveTo>
                  <a:cubicBezTo>
                    <a:pt x="13443" y="0"/>
                    <a:pt x="6561" y="881"/>
                    <a:pt x="1" y="2560"/>
                  </a:cubicBezTo>
                  <a:lnTo>
                    <a:pt x="1" y="62424"/>
                  </a:lnTo>
                  <a:lnTo>
                    <a:pt x="100942" y="62424"/>
                  </a:lnTo>
                  <a:cubicBezTo>
                    <a:pt x="91798" y="26539"/>
                    <a:pt x="59270" y="0"/>
                    <a:pt x="20539"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107"/>
            <p:cNvSpPr/>
            <p:nvPr/>
          </p:nvSpPr>
          <p:spPr>
            <a:xfrm>
              <a:off x="2422310" y="1338819"/>
              <a:ext cx="1612099" cy="759688"/>
            </a:xfrm>
            <a:custGeom>
              <a:rect b="b" l="l" r="r" t="t"/>
              <a:pathLst>
                <a:path extrusionOk="0" h="32969" w="69962">
                  <a:moveTo>
                    <a:pt x="20551" y="0"/>
                  </a:moveTo>
                  <a:cubicBezTo>
                    <a:pt x="13264" y="0"/>
                    <a:pt x="6323" y="1453"/>
                    <a:pt x="1" y="4096"/>
                  </a:cubicBezTo>
                  <a:lnTo>
                    <a:pt x="1" y="32968"/>
                  </a:lnTo>
                  <a:lnTo>
                    <a:pt x="69962" y="32968"/>
                  </a:lnTo>
                  <a:cubicBezTo>
                    <a:pt x="61913" y="13609"/>
                    <a:pt x="42816" y="0"/>
                    <a:pt x="20551"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107"/>
            <p:cNvSpPr/>
            <p:nvPr/>
          </p:nvSpPr>
          <p:spPr>
            <a:xfrm>
              <a:off x="3453568" y="742106"/>
              <a:ext cx="1336926" cy="1570945"/>
            </a:xfrm>
            <a:custGeom>
              <a:rect b="b" l="l" r="r" t="t"/>
              <a:pathLst>
                <a:path extrusionOk="0" h="68176" w="58020">
                  <a:moveTo>
                    <a:pt x="0" y="1"/>
                  </a:moveTo>
                  <a:lnTo>
                    <a:pt x="0" y="68176"/>
                  </a:lnTo>
                  <a:lnTo>
                    <a:pt x="52078" y="16110"/>
                  </a:lnTo>
                  <a:cubicBezTo>
                    <a:pt x="58020" y="10157"/>
                    <a:pt x="53805" y="1"/>
                    <a:pt x="45411"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107"/>
            <p:cNvSpPr txBox="1"/>
            <p:nvPr/>
          </p:nvSpPr>
          <p:spPr>
            <a:xfrm>
              <a:off x="2496211" y="920551"/>
              <a:ext cx="648443" cy="481200"/>
            </a:xfrm>
            <a:prstGeom prst="rect">
              <a:avLst/>
            </a:prstGeom>
            <a:solidFill>
              <a:srgbClr val="FFC00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0" i="0" lang="es-CO" sz="3500" u="none" cap="none" strike="noStrike">
                  <a:solidFill>
                    <a:srgbClr val="FFFFFF"/>
                  </a:solidFill>
                  <a:latin typeface="Fira Sans Extra Condensed Medium"/>
                  <a:ea typeface="Fira Sans Extra Condensed Medium"/>
                  <a:cs typeface="Fira Sans Extra Condensed Medium"/>
                  <a:sym typeface="Fira Sans Extra Condensed Medium"/>
                </a:rPr>
                <a:t>02</a:t>
              </a:r>
              <a:endParaRPr b="0" i="0" sz="35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
          <p:nvSpPr>
            <p:cNvPr id="1702" name="Google Shape;1702;p107"/>
            <p:cNvSpPr txBox="1"/>
            <p:nvPr/>
          </p:nvSpPr>
          <p:spPr>
            <a:xfrm>
              <a:off x="3210345" y="1134665"/>
              <a:ext cx="1221441" cy="4296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CO" sz="1600" u="none" cap="none" strike="noStrike">
                  <a:solidFill>
                    <a:srgbClr val="FFFFFF"/>
                  </a:solidFill>
                  <a:latin typeface="Fira Sans Extra Condensed Medium"/>
                  <a:ea typeface="Fira Sans Extra Condensed Medium"/>
                  <a:cs typeface="Fira Sans Extra Condensed Medium"/>
                  <a:sym typeface="Fira Sans Extra Condensed Medium"/>
                </a:rPr>
                <a:t>ANÁLISIS SITUACIONAL Y SOCIO TÉCNICO</a:t>
              </a:r>
              <a:endParaRPr b="0"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703" name="Google Shape;1703;p107"/>
          <p:cNvGrpSpPr/>
          <p:nvPr/>
        </p:nvGrpSpPr>
        <p:grpSpPr>
          <a:xfrm>
            <a:off x="3829910" y="3959301"/>
            <a:ext cx="2377248" cy="1658454"/>
            <a:chOff x="991899" y="2824922"/>
            <a:chExt cx="2377248" cy="1658454"/>
          </a:xfrm>
        </p:grpSpPr>
        <p:sp>
          <p:nvSpPr>
            <p:cNvPr id="1704" name="Google Shape;1704;p107"/>
            <p:cNvSpPr/>
            <p:nvPr/>
          </p:nvSpPr>
          <p:spPr>
            <a:xfrm>
              <a:off x="1043213" y="3044925"/>
              <a:ext cx="2325680" cy="1438451"/>
            </a:xfrm>
            <a:custGeom>
              <a:rect b="b" l="l" r="r" t="t"/>
              <a:pathLst>
                <a:path extrusionOk="0" h="62426" w="100930">
                  <a:moveTo>
                    <a:pt x="0" y="1"/>
                  </a:moveTo>
                  <a:cubicBezTo>
                    <a:pt x="9132" y="35886"/>
                    <a:pt x="41660" y="62425"/>
                    <a:pt x="80403" y="62425"/>
                  </a:cubicBezTo>
                  <a:cubicBezTo>
                    <a:pt x="87487" y="62425"/>
                    <a:pt x="94369" y="61544"/>
                    <a:pt x="100929" y="59865"/>
                  </a:cubicBezTo>
                  <a:lnTo>
                    <a:pt x="100929" y="1"/>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107"/>
            <p:cNvSpPr/>
            <p:nvPr/>
          </p:nvSpPr>
          <p:spPr>
            <a:xfrm>
              <a:off x="1757048" y="3044925"/>
              <a:ext cx="1612099" cy="759711"/>
            </a:xfrm>
            <a:custGeom>
              <a:rect b="b" l="l" r="r" t="t"/>
              <a:pathLst>
                <a:path extrusionOk="0" h="32970" w="69962">
                  <a:moveTo>
                    <a:pt x="0" y="1"/>
                  </a:moveTo>
                  <a:cubicBezTo>
                    <a:pt x="8049" y="19360"/>
                    <a:pt x="27146" y="32969"/>
                    <a:pt x="49423" y="32969"/>
                  </a:cubicBezTo>
                  <a:cubicBezTo>
                    <a:pt x="56698" y="32969"/>
                    <a:pt x="63639" y="31517"/>
                    <a:pt x="69961" y="28873"/>
                  </a:cubicBezTo>
                  <a:lnTo>
                    <a:pt x="69961" y="1"/>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107"/>
            <p:cNvSpPr/>
            <p:nvPr/>
          </p:nvSpPr>
          <p:spPr>
            <a:xfrm>
              <a:off x="991899" y="2824922"/>
              <a:ext cx="1336926" cy="1571199"/>
            </a:xfrm>
            <a:custGeom>
              <a:rect b="b" l="l" r="r" t="t"/>
              <a:pathLst>
                <a:path extrusionOk="0" h="68187" w="58020">
                  <a:moveTo>
                    <a:pt x="58020" y="0"/>
                  </a:moveTo>
                  <a:lnTo>
                    <a:pt x="5942" y="52078"/>
                  </a:lnTo>
                  <a:cubicBezTo>
                    <a:pt x="1" y="58019"/>
                    <a:pt x="4204" y="68187"/>
                    <a:pt x="12609" y="68187"/>
                  </a:cubicBezTo>
                  <a:lnTo>
                    <a:pt x="58020" y="68187"/>
                  </a:lnTo>
                  <a:lnTo>
                    <a:pt x="58020" y="0"/>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07"/>
            <p:cNvSpPr txBox="1"/>
            <p:nvPr/>
          </p:nvSpPr>
          <p:spPr>
            <a:xfrm>
              <a:off x="2430794" y="3710284"/>
              <a:ext cx="619566" cy="481200"/>
            </a:xfrm>
            <a:prstGeom prst="rect">
              <a:avLst/>
            </a:prstGeom>
            <a:solidFill>
              <a:schemeClr val="accent5"/>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3500" u="none" cap="none" strike="noStrike">
                  <a:solidFill>
                    <a:srgbClr val="FFFFFF"/>
                  </a:solidFill>
                  <a:latin typeface="Fira Sans Extra Condensed Medium"/>
                  <a:ea typeface="Fira Sans Extra Condensed Medium"/>
                  <a:cs typeface="Fira Sans Extra Condensed Medium"/>
                  <a:sym typeface="Fira Sans Extra Condensed Medium"/>
                </a:rPr>
                <a:t>04</a:t>
              </a:r>
              <a:endParaRPr b="0" i="0" sz="35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
          <p:nvSpPr>
            <p:cNvPr id="1708" name="Google Shape;1708;p107"/>
            <p:cNvSpPr txBox="1"/>
            <p:nvPr/>
          </p:nvSpPr>
          <p:spPr>
            <a:xfrm>
              <a:off x="1481136" y="3583262"/>
              <a:ext cx="818394" cy="4296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FFFFFF"/>
                  </a:solidFill>
                  <a:latin typeface="Fira Sans Extra Condensed Medium"/>
                  <a:ea typeface="Fira Sans Extra Condensed Medium"/>
                  <a:cs typeface="Fira Sans Extra Condensed Medium"/>
                  <a:sym typeface="Fira Sans Extra Condensed Medium"/>
                </a:rPr>
                <a:t>LEAN SIX SIGMA</a:t>
              </a:r>
              <a:endParaRPr b="0" i="0" sz="1400" u="none" cap="none" strike="noStrike">
                <a:solidFill>
                  <a:srgbClr val="000000"/>
                </a:solidFill>
                <a:latin typeface="Arial"/>
                <a:ea typeface="Arial"/>
                <a:cs typeface="Arial"/>
                <a:sym typeface="Arial"/>
              </a:endParaRPr>
            </a:p>
          </p:txBody>
        </p:sp>
      </p:grpSp>
      <p:grpSp>
        <p:nvGrpSpPr>
          <p:cNvPr id="1709" name="Google Shape;1709;p107"/>
          <p:cNvGrpSpPr/>
          <p:nvPr/>
        </p:nvGrpSpPr>
        <p:grpSpPr>
          <a:xfrm>
            <a:off x="5985146" y="3232840"/>
            <a:ext cx="1660367" cy="2325956"/>
            <a:chOff x="3147135" y="2098461"/>
            <a:chExt cx="1660367" cy="2325956"/>
          </a:xfrm>
        </p:grpSpPr>
        <p:sp>
          <p:nvSpPr>
            <p:cNvPr id="1710" name="Google Shape;1710;p107"/>
            <p:cNvSpPr/>
            <p:nvPr/>
          </p:nvSpPr>
          <p:spPr>
            <a:xfrm>
              <a:off x="3368797" y="2098461"/>
              <a:ext cx="1438705" cy="2325956"/>
            </a:xfrm>
            <a:custGeom>
              <a:rect b="b" l="l" r="r" t="t"/>
              <a:pathLst>
                <a:path extrusionOk="0" h="100942" w="62437">
                  <a:moveTo>
                    <a:pt x="0" y="0"/>
                  </a:moveTo>
                  <a:lnTo>
                    <a:pt x="0" y="100941"/>
                  </a:lnTo>
                  <a:cubicBezTo>
                    <a:pt x="35898" y="91797"/>
                    <a:pt x="62437" y="59270"/>
                    <a:pt x="62437" y="20539"/>
                  </a:cubicBezTo>
                  <a:cubicBezTo>
                    <a:pt x="62437" y="13454"/>
                    <a:pt x="61544" y="6573"/>
                    <a:pt x="59877" y="0"/>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07"/>
            <p:cNvSpPr/>
            <p:nvPr/>
          </p:nvSpPr>
          <p:spPr>
            <a:xfrm>
              <a:off x="3369074" y="2098461"/>
              <a:ext cx="759412" cy="1611823"/>
            </a:xfrm>
            <a:custGeom>
              <a:rect b="b" l="l" r="r" t="t"/>
              <a:pathLst>
                <a:path extrusionOk="0" h="69950" w="32957">
                  <a:moveTo>
                    <a:pt x="0" y="0"/>
                  </a:moveTo>
                  <a:lnTo>
                    <a:pt x="0" y="69949"/>
                  </a:lnTo>
                  <a:cubicBezTo>
                    <a:pt x="19348" y="61901"/>
                    <a:pt x="32957" y="42803"/>
                    <a:pt x="32957" y="20539"/>
                  </a:cubicBezTo>
                  <a:cubicBezTo>
                    <a:pt x="32957" y="13252"/>
                    <a:pt x="31504" y="6323"/>
                    <a:pt x="28873" y="0"/>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07"/>
            <p:cNvSpPr/>
            <p:nvPr/>
          </p:nvSpPr>
          <p:spPr>
            <a:xfrm>
              <a:off x="3147135" y="3131355"/>
              <a:ext cx="1570945" cy="1264135"/>
            </a:xfrm>
            <a:custGeom>
              <a:rect b="b" l="l" r="r" t="t"/>
              <a:pathLst>
                <a:path extrusionOk="0" h="54861" w="68176">
                  <a:moveTo>
                    <a:pt x="0" y="0"/>
                  </a:moveTo>
                  <a:lnTo>
                    <a:pt x="52066" y="52078"/>
                  </a:lnTo>
                  <a:cubicBezTo>
                    <a:pt x="53992" y="54000"/>
                    <a:pt x="56357" y="54860"/>
                    <a:pt x="58677" y="54860"/>
                  </a:cubicBezTo>
                  <a:cubicBezTo>
                    <a:pt x="63527" y="54860"/>
                    <a:pt x="68175" y="51097"/>
                    <a:pt x="68175" y="45411"/>
                  </a:cubicBezTo>
                  <a:lnTo>
                    <a:pt x="68175" y="0"/>
                  </a:ln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07"/>
            <p:cNvSpPr txBox="1"/>
            <p:nvPr/>
          </p:nvSpPr>
          <p:spPr>
            <a:xfrm>
              <a:off x="3936955" y="2617125"/>
              <a:ext cx="678900" cy="481200"/>
            </a:xfrm>
            <a:prstGeom prst="rect">
              <a:avLst/>
            </a:prstGeom>
            <a:no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0" i="0" lang="es-CO" sz="3500" u="none" cap="none" strike="noStrike">
                  <a:solidFill>
                    <a:srgbClr val="FFFFFF"/>
                  </a:solidFill>
                  <a:latin typeface="Fira Sans Extra Condensed Medium"/>
                  <a:ea typeface="Fira Sans Extra Condensed Medium"/>
                  <a:cs typeface="Fira Sans Extra Condensed Medium"/>
                  <a:sym typeface="Fira Sans Extra Condensed Medium"/>
                </a:rPr>
                <a:t>03</a:t>
              </a:r>
              <a:endParaRPr b="0" i="0" sz="35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
          <p:nvSpPr>
            <p:cNvPr id="1714" name="Google Shape;1714;p107"/>
            <p:cNvSpPr txBox="1"/>
            <p:nvPr/>
          </p:nvSpPr>
          <p:spPr>
            <a:xfrm>
              <a:off x="3624746" y="3364405"/>
              <a:ext cx="9801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s-CO" sz="1600" u="none" cap="none" strike="noStrike">
                  <a:solidFill>
                    <a:srgbClr val="FFFFFF"/>
                  </a:solidFill>
                  <a:latin typeface="Fira Sans Extra Condensed Medium"/>
                  <a:ea typeface="Fira Sans Extra Condensed Medium"/>
                  <a:cs typeface="Fira Sans Extra Condensed Medium"/>
                  <a:sym typeface="Fira Sans Extra Condensed Medium"/>
                </a:rPr>
                <a:t>KAIZEN</a:t>
              </a:r>
              <a:endParaRPr b="0"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715" name="Google Shape;1715;p107"/>
          <p:cNvGrpSpPr/>
          <p:nvPr/>
        </p:nvGrpSpPr>
        <p:grpSpPr>
          <a:xfrm>
            <a:off x="4751144" y="2723386"/>
            <a:ext cx="1965479" cy="1965456"/>
            <a:chOff x="1913133" y="1589007"/>
            <a:chExt cx="1965479" cy="1965456"/>
          </a:xfrm>
        </p:grpSpPr>
        <p:sp>
          <p:nvSpPr>
            <p:cNvPr id="1716" name="Google Shape;1716;p107"/>
            <p:cNvSpPr/>
            <p:nvPr/>
          </p:nvSpPr>
          <p:spPr>
            <a:xfrm>
              <a:off x="1913133" y="1589007"/>
              <a:ext cx="1965479" cy="1965456"/>
            </a:xfrm>
            <a:custGeom>
              <a:rect b="b" l="l" r="r" t="t"/>
              <a:pathLst>
                <a:path extrusionOk="0" h="85297" w="85298">
                  <a:moveTo>
                    <a:pt x="42649" y="0"/>
                  </a:moveTo>
                  <a:cubicBezTo>
                    <a:pt x="19087" y="0"/>
                    <a:pt x="1" y="19098"/>
                    <a:pt x="1" y="42649"/>
                  </a:cubicBezTo>
                  <a:cubicBezTo>
                    <a:pt x="1" y="66199"/>
                    <a:pt x="19087" y="85297"/>
                    <a:pt x="42649" y="85297"/>
                  </a:cubicBezTo>
                  <a:cubicBezTo>
                    <a:pt x="66200" y="85297"/>
                    <a:pt x="85297" y="66199"/>
                    <a:pt x="85297" y="42649"/>
                  </a:cubicBezTo>
                  <a:cubicBezTo>
                    <a:pt x="85297" y="19098"/>
                    <a:pt x="66200" y="0"/>
                    <a:pt x="4264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07"/>
            <p:cNvSpPr txBox="1"/>
            <p:nvPr/>
          </p:nvSpPr>
          <p:spPr>
            <a:xfrm>
              <a:off x="2172826" y="2616997"/>
              <a:ext cx="1438800" cy="6074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CO" sz="1400" u="none" cap="none" strike="noStrike">
                  <a:solidFill>
                    <a:schemeClr val="dk1"/>
                  </a:solidFill>
                  <a:latin typeface="Fira Sans Extra Condensed Medium"/>
                  <a:ea typeface="Fira Sans Extra Condensed Medium"/>
                  <a:cs typeface="Fira Sans Extra Condensed Medium"/>
                  <a:sym typeface="Fira Sans Extra Condensed Medium"/>
                </a:rPr>
                <a:t>HERRAMIENTAS PARA LA MEJORA CONTINUA</a:t>
              </a:r>
              <a:endParaRPr b="0" i="0" sz="1400" u="none" cap="none" strike="noStrike">
                <a:solidFill>
                  <a:schemeClr val="dk1"/>
                </a:solidFill>
                <a:latin typeface="Fira Sans Extra Condensed Medium"/>
                <a:ea typeface="Fira Sans Extra Condensed Medium"/>
                <a:cs typeface="Fira Sans Extra Condensed Medium"/>
                <a:sym typeface="Fira Sans Extra Condensed Medium"/>
              </a:endParaRPr>
            </a:p>
          </p:txBody>
        </p:sp>
      </p:grpSp>
      <p:pic>
        <p:nvPicPr>
          <p:cNvPr id="1718" name="Google Shape;1718;p107"/>
          <p:cNvPicPr preferRelativeResize="0"/>
          <p:nvPr/>
        </p:nvPicPr>
        <p:blipFill rotWithShape="1">
          <a:blip r:embed="rId3">
            <a:alphaModFix/>
          </a:blip>
          <a:srcRect b="0" l="0" r="0" t="0"/>
          <a:stretch/>
        </p:blipFill>
        <p:spPr>
          <a:xfrm>
            <a:off x="5413638" y="3000550"/>
            <a:ext cx="614660" cy="614660"/>
          </a:xfrm>
          <a:prstGeom prst="rect">
            <a:avLst/>
          </a:prstGeom>
          <a:noFill/>
          <a:ln>
            <a:noFill/>
          </a:ln>
        </p:spPr>
      </p:pic>
      <p:sp>
        <p:nvSpPr>
          <p:cNvPr id="1719" name="Google Shape;1719;p107"/>
          <p:cNvSpPr txBox="1"/>
          <p:nvPr/>
        </p:nvSpPr>
        <p:spPr>
          <a:xfrm>
            <a:off x="7824023" y="5085263"/>
            <a:ext cx="2037324" cy="7232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Cambios pequeños, constantes y progresivos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800"/>
              <a:buFont typeface="Arial"/>
              <a:buNone/>
            </a:pPr>
            <a:r>
              <a:rPr b="0" i="0" lang="es-CO" sz="800" u="none" cap="none" strike="noStrike">
                <a:solidFill>
                  <a:srgbClr val="000000"/>
                </a:solidFill>
                <a:latin typeface="Verdana"/>
                <a:ea typeface="Verdana"/>
                <a:cs typeface="Verdana"/>
                <a:sym typeface="Verdana"/>
              </a:rPr>
              <a:t>(Pp 6)</a:t>
            </a:r>
            <a:endParaRPr b="0" i="0" sz="600" u="none" cap="none" strike="noStrike">
              <a:solidFill>
                <a:srgbClr val="000000"/>
              </a:solidFill>
              <a:latin typeface="Verdana"/>
              <a:ea typeface="Verdana"/>
              <a:cs typeface="Verdana"/>
              <a:sym typeface="Verdana"/>
            </a:endParaRPr>
          </a:p>
        </p:txBody>
      </p:sp>
      <p:sp>
        <p:nvSpPr>
          <p:cNvPr id="1720" name="Google Shape;1720;p107"/>
          <p:cNvSpPr txBox="1"/>
          <p:nvPr/>
        </p:nvSpPr>
        <p:spPr>
          <a:xfrm>
            <a:off x="7941119" y="1362487"/>
            <a:ext cx="2202175" cy="19082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Verdana"/>
                <a:ea typeface="Verdana"/>
                <a:cs typeface="Verdana"/>
                <a:sym typeface="Verdana"/>
              </a:rPr>
              <a:t>Situacional | DOFA</a:t>
            </a:r>
            <a:r>
              <a:rPr b="0" i="0" lang="es-CO" sz="1100" u="none" cap="none" strike="noStrike">
                <a:solidFill>
                  <a:srgbClr val="000000"/>
                </a:solidFill>
                <a:latin typeface="Verdana"/>
                <a:ea typeface="Verdana"/>
                <a:cs typeface="Verdana"/>
                <a:sym typeface="Verdana"/>
              </a:rPr>
              <a:t> del estado actual de un proceso</a:t>
            </a:r>
            <a:endParaRPr b="1"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Verdana"/>
                <a:ea typeface="Verdana"/>
                <a:cs typeface="Verdana"/>
                <a:sym typeface="Verdana"/>
              </a:rPr>
              <a:t>Sociales |</a:t>
            </a:r>
            <a:r>
              <a:rPr b="0" i="0" lang="es-CO" sz="1100" u="none" cap="none" strike="noStrike">
                <a:solidFill>
                  <a:srgbClr val="000000"/>
                </a:solidFill>
                <a:latin typeface="Verdana"/>
                <a:ea typeface="Verdana"/>
                <a:cs typeface="Verdana"/>
                <a:sym typeface="Verdana"/>
              </a:rPr>
              <a:t> Personas, roles, cultura, relaciones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T</a:t>
            </a:r>
            <a:r>
              <a:rPr b="1" i="0" lang="es-CO" sz="1100" u="none" cap="none" strike="noStrike">
                <a:solidFill>
                  <a:srgbClr val="000000"/>
                </a:solidFill>
                <a:latin typeface="Verdana"/>
                <a:ea typeface="Verdana"/>
                <a:cs typeface="Verdana"/>
                <a:sym typeface="Verdana"/>
              </a:rPr>
              <a:t>écnicos |</a:t>
            </a:r>
            <a:r>
              <a:rPr b="0" i="0" lang="es-CO" sz="1100" u="none" cap="none" strike="noStrike">
                <a:solidFill>
                  <a:srgbClr val="000000"/>
                </a:solidFill>
                <a:latin typeface="Verdana"/>
                <a:ea typeface="Verdana"/>
                <a:cs typeface="Verdana"/>
                <a:sym typeface="Verdana"/>
              </a:rPr>
              <a:t> Tecnologías, estructuras, flujos, herramientas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800"/>
              <a:buFont typeface="Arial"/>
              <a:buNone/>
            </a:pPr>
            <a:r>
              <a:rPr b="0" i="0" lang="es-CO" sz="800" u="none" cap="none" strike="noStrike">
                <a:solidFill>
                  <a:srgbClr val="000000"/>
                </a:solidFill>
                <a:latin typeface="Verdana"/>
                <a:ea typeface="Verdana"/>
                <a:cs typeface="Verdana"/>
                <a:sym typeface="Verdana"/>
              </a:rPr>
              <a:t>(Pp 4-5)</a:t>
            </a:r>
            <a:endParaRPr b="0" i="0" sz="1400" u="none" cap="none" strike="noStrike">
              <a:solidFill>
                <a:srgbClr val="000000"/>
              </a:solidFill>
              <a:latin typeface="Arial"/>
              <a:ea typeface="Arial"/>
              <a:cs typeface="Arial"/>
              <a:sym typeface="Arial"/>
            </a:endParaRPr>
          </a:p>
        </p:txBody>
      </p:sp>
      <p:sp>
        <p:nvSpPr>
          <p:cNvPr id="1721" name="Google Shape;1721;p107"/>
          <p:cNvSpPr txBox="1"/>
          <p:nvPr/>
        </p:nvSpPr>
        <p:spPr>
          <a:xfrm>
            <a:off x="1368989" y="4850432"/>
            <a:ext cx="2404154" cy="110799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Principios de </a:t>
            </a:r>
            <a:r>
              <a:rPr b="1" i="0" lang="es-CO" sz="1100" u="none" cap="none" strike="noStrike">
                <a:solidFill>
                  <a:srgbClr val="000000"/>
                </a:solidFill>
                <a:latin typeface="Verdana"/>
                <a:ea typeface="Verdana"/>
                <a:cs typeface="Verdana"/>
                <a:sym typeface="Verdana"/>
              </a:rPr>
              <a:t>eficiencia operativa | calidad y reducción de errores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Verdana"/>
                <a:ea typeface="Verdana"/>
                <a:cs typeface="Verdana"/>
                <a:sym typeface="Verdana"/>
              </a:rPr>
              <a:t>Se estructura en cinco fases conocidas como DMAIC </a:t>
            </a:r>
            <a:r>
              <a:rPr b="0" i="0" lang="es-CO" sz="800" u="none" cap="none" strike="noStrike">
                <a:solidFill>
                  <a:srgbClr val="000000"/>
                </a:solidFill>
                <a:latin typeface="Verdana"/>
                <a:ea typeface="Verdana"/>
                <a:cs typeface="Verdana"/>
                <a:sym typeface="Verdana"/>
              </a:rPr>
              <a:t>(Pp 8)</a:t>
            </a:r>
            <a:endParaRPr b="0" i="0" sz="1400" u="none" cap="none" strike="noStrike">
              <a:solidFill>
                <a:srgbClr val="000000"/>
              </a:solidFill>
              <a:latin typeface="Arial"/>
              <a:ea typeface="Arial"/>
              <a:cs typeface="Arial"/>
              <a:sym typeface="Arial"/>
            </a:endParaRPr>
          </a:p>
        </p:txBody>
      </p:sp>
      <p:sp>
        <p:nvSpPr>
          <p:cNvPr id="1690" name="Google Shape;1690;p107"/>
          <p:cNvSpPr txBox="1"/>
          <p:nvPr/>
        </p:nvSpPr>
        <p:spPr>
          <a:xfrm>
            <a:off x="1976866" y="1577970"/>
            <a:ext cx="203732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Verdana"/>
                <a:ea typeface="Verdana"/>
                <a:cs typeface="Verdana"/>
                <a:sym typeface="Verdana"/>
              </a:rPr>
              <a:t>Herramientas de diagnóstico integral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800"/>
              <a:buFont typeface="Arial"/>
              <a:buNone/>
            </a:pPr>
            <a:r>
              <a:rPr b="0" i="0" lang="es-CO" sz="800" u="none" cap="none" strike="noStrike">
                <a:solidFill>
                  <a:srgbClr val="000000"/>
                </a:solidFill>
                <a:latin typeface="Verdana"/>
                <a:ea typeface="Verdana"/>
                <a:cs typeface="Verdana"/>
                <a:sym typeface="Verdana"/>
              </a:rPr>
              <a:t>(Pp 4)</a:t>
            </a:r>
            <a:endParaRPr b="0" i="0" sz="1400" u="none" cap="none" strike="noStrike">
              <a:solidFill>
                <a:srgbClr val="000000"/>
              </a:solidFill>
              <a:latin typeface="Arial"/>
              <a:ea typeface="Arial"/>
              <a:cs typeface="Arial"/>
              <a:sym typeface="Arial"/>
            </a:endParaRPr>
          </a:p>
        </p:txBody>
      </p:sp>
      <p:cxnSp>
        <p:nvCxnSpPr>
          <p:cNvPr id="1722" name="Google Shape;1722;p107"/>
          <p:cNvCxnSpPr>
            <a:stCxn id="1721" idx="3"/>
          </p:cNvCxnSpPr>
          <p:nvPr/>
        </p:nvCxnSpPr>
        <p:spPr>
          <a:xfrm flipH="1" rot="10800000">
            <a:off x="3773143" y="5331530"/>
            <a:ext cx="132900" cy="72900"/>
          </a:xfrm>
          <a:prstGeom prst="straightConnector1">
            <a:avLst/>
          </a:prstGeom>
          <a:noFill/>
          <a:ln cap="flat" cmpd="sng" w="9525">
            <a:solidFill>
              <a:srgbClr val="FBBA1D"/>
            </a:solidFill>
            <a:prstDash val="solid"/>
            <a:round/>
            <a:headEnd len="sm" w="sm" type="none"/>
            <a:tailEnd len="sm" w="sm" type="none"/>
          </a:ln>
        </p:spPr>
      </p:cxnSp>
      <p:sp>
        <p:nvSpPr>
          <p:cNvPr id="1723" name="Google Shape;1723;p107"/>
          <p:cNvSpPr/>
          <p:nvPr/>
        </p:nvSpPr>
        <p:spPr>
          <a:xfrm>
            <a:off x="3702910" y="5360401"/>
            <a:ext cx="90538" cy="107337"/>
          </a:xfrm>
          <a:prstGeom prst="ellipse">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724" name="Google Shape;1724;p107"/>
          <p:cNvCxnSpPr/>
          <p:nvPr/>
        </p:nvCxnSpPr>
        <p:spPr>
          <a:xfrm flipH="1" rot="10800000">
            <a:off x="7497800" y="1897287"/>
            <a:ext cx="177507" cy="104736"/>
          </a:xfrm>
          <a:prstGeom prst="straightConnector1">
            <a:avLst/>
          </a:prstGeom>
          <a:noFill/>
          <a:ln cap="flat" cmpd="sng" w="9525">
            <a:solidFill>
              <a:srgbClr val="FBBA1D"/>
            </a:solidFill>
            <a:prstDash val="solid"/>
            <a:round/>
            <a:headEnd len="sm" w="sm" type="none"/>
            <a:tailEnd len="sm" w="sm" type="none"/>
          </a:ln>
        </p:spPr>
      </p:cxnSp>
      <p:sp>
        <p:nvSpPr>
          <p:cNvPr id="1725" name="Google Shape;1725;p107"/>
          <p:cNvSpPr/>
          <p:nvPr/>
        </p:nvSpPr>
        <p:spPr>
          <a:xfrm>
            <a:off x="7633888" y="1833218"/>
            <a:ext cx="90538" cy="107337"/>
          </a:xfrm>
          <a:prstGeom prst="ellipse">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26" name="Google Shape;1726;p107"/>
          <p:cNvSpPr/>
          <p:nvPr/>
        </p:nvSpPr>
        <p:spPr>
          <a:xfrm>
            <a:off x="3740278" y="1808956"/>
            <a:ext cx="90538" cy="107337"/>
          </a:xfrm>
          <a:prstGeom prst="ellipse">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27" name="Google Shape;1727;p107"/>
          <p:cNvSpPr/>
          <p:nvPr/>
        </p:nvSpPr>
        <p:spPr>
          <a:xfrm>
            <a:off x="7656297" y="5360401"/>
            <a:ext cx="90538" cy="107337"/>
          </a:xfrm>
          <a:prstGeom prst="ellipse">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1" name="Shape 1731"/>
        <p:cNvGrpSpPr/>
        <p:nvPr/>
      </p:nvGrpSpPr>
      <p:grpSpPr>
        <a:xfrm>
          <a:off x="0" y="0"/>
          <a:ext cx="0" cy="0"/>
          <a:chOff x="0" y="0"/>
          <a:chExt cx="0" cy="0"/>
        </a:xfrm>
      </p:grpSpPr>
      <p:sp>
        <p:nvSpPr>
          <p:cNvPr id="1732" name="Google Shape;1732;p108"/>
          <p:cNvSpPr/>
          <p:nvPr/>
        </p:nvSpPr>
        <p:spPr>
          <a:xfrm>
            <a:off x="-259624" y="244048"/>
            <a:ext cx="7516586" cy="478971"/>
          </a:xfrm>
          <a:prstGeom prst="roundRect">
            <a:avLst>
              <a:gd fmla="val 16667" name="adj"/>
            </a:avLst>
          </a:prstGeom>
          <a:solidFill>
            <a:srgbClr val="3D643D"/>
          </a:solidFill>
          <a:ln cap="flat" cmpd="sng" w="19050">
            <a:solidFill>
              <a:srgbClr val="3D64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Arial"/>
                <a:ea typeface="Arial"/>
                <a:cs typeface="Arial"/>
                <a:sym typeface="Arial"/>
              </a:rPr>
              <a:t>Caja de herramientas para la innovación</a:t>
            </a:r>
            <a:endParaRPr b="1" i="0" sz="2400" u="none" cap="none" strike="noStrike">
              <a:solidFill>
                <a:schemeClr val="lt1"/>
              </a:solidFill>
              <a:latin typeface="Arial"/>
              <a:ea typeface="Arial"/>
              <a:cs typeface="Arial"/>
              <a:sym typeface="Arial"/>
            </a:endParaRPr>
          </a:p>
        </p:txBody>
      </p:sp>
      <p:sp>
        <p:nvSpPr>
          <p:cNvPr id="1733" name="Google Shape;1733;p108"/>
          <p:cNvSpPr/>
          <p:nvPr/>
        </p:nvSpPr>
        <p:spPr>
          <a:xfrm>
            <a:off x="1948555" y="3509822"/>
            <a:ext cx="1049" cy="8136"/>
          </a:xfrm>
          <a:custGeom>
            <a:rect b="b" l="l" r="r" t="t"/>
            <a:pathLst>
              <a:path extrusionOk="0" h="287" w="37">
                <a:moveTo>
                  <a:pt x="36" y="0"/>
                </a:moveTo>
                <a:cubicBezTo>
                  <a:pt x="24" y="84"/>
                  <a:pt x="24" y="155"/>
                  <a:pt x="1" y="274"/>
                </a:cubicBezTo>
                <a:cubicBezTo>
                  <a:pt x="12" y="274"/>
                  <a:pt x="12" y="274"/>
                  <a:pt x="12" y="286"/>
                </a:cubicBezTo>
                <a:cubicBezTo>
                  <a:pt x="24" y="191"/>
                  <a:pt x="36" y="96"/>
                  <a:pt x="36" y="0"/>
                </a:cubicBezTo>
                <a:close/>
              </a:path>
            </a:pathLst>
          </a:custGeom>
          <a:solidFill>
            <a:srgbClr val="5EB2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108"/>
          <p:cNvSpPr/>
          <p:nvPr/>
        </p:nvSpPr>
        <p:spPr>
          <a:xfrm>
            <a:off x="1948896" y="3517591"/>
            <a:ext cx="28" cy="28"/>
          </a:xfrm>
          <a:custGeom>
            <a:rect b="b" l="l" r="r" t="t"/>
            <a:pathLst>
              <a:path extrusionOk="0" h="1" w="1">
                <a:moveTo>
                  <a:pt x="0" y="0"/>
                </a:moveTo>
                <a:lnTo>
                  <a:pt x="0" y="0"/>
                </a:lnTo>
                <a:close/>
              </a:path>
            </a:pathLst>
          </a:custGeom>
          <a:solidFill>
            <a:srgbClr val="5EB2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108"/>
          <p:cNvSpPr/>
          <p:nvPr/>
        </p:nvSpPr>
        <p:spPr>
          <a:xfrm>
            <a:off x="2385380" y="4360315"/>
            <a:ext cx="1142121" cy="1051866"/>
          </a:xfrm>
          <a:custGeom>
            <a:rect b="b" l="l" r="r" t="t"/>
            <a:pathLst>
              <a:path extrusionOk="0" h="34695" w="37672">
                <a:moveTo>
                  <a:pt x="10621" y="0"/>
                </a:moveTo>
                <a:cubicBezTo>
                  <a:pt x="10621" y="0"/>
                  <a:pt x="10621" y="12"/>
                  <a:pt x="10621" y="12"/>
                </a:cubicBezTo>
                <a:cubicBezTo>
                  <a:pt x="10704" y="60"/>
                  <a:pt x="10740" y="83"/>
                  <a:pt x="10823" y="131"/>
                </a:cubicBezTo>
                <a:cubicBezTo>
                  <a:pt x="10716" y="5167"/>
                  <a:pt x="11193" y="10156"/>
                  <a:pt x="11871" y="15145"/>
                </a:cubicBezTo>
                <a:cubicBezTo>
                  <a:pt x="8275" y="18121"/>
                  <a:pt x="4227" y="20574"/>
                  <a:pt x="1" y="22538"/>
                </a:cubicBezTo>
                <a:cubicBezTo>
                  <a:pt x="8573" y="28896"/>
                  <a:pt x="17646" y="32718"/>
                  <a:pt x="28123" y="34695"/>
                </a:cubicBezTo>
                <a:cubicBezTo>
                  <a:pt x="31826" y="30051"/>
                  <a:pt x="34934" y="25265"/>
                  <a:pt x="37672" y="19991"/>
                </a:cubicBezTo>
                <a:cubicBezTo>
                  <a:pt x="34755" y="15228"/>
                  <a:pt x="32159" y="10370"/>
                  <a:pt x="30207" y="5132"/>
                </a:cubicBezTo>
                <a:cubicBezTo>
                  <a:pt x="22956" y="4941"/>
                  <a:pt x="17015" y="3417"/>
                  <a:pt x="10621" y="0"/>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108"/>
          <p:cNvSpPr/>
          <p:nvPr/>
        </p:nvSpPr>
        <p:spPr>
          <a:xfrm>
            <a:off x="1859104" y="3964674"/>
            <a:ext cx="886211" cy="1078970"/>
          </a:xfrm>
          <a:custGeom>
            <a:rect b="b" l="l" r="r" t="t"/>
            <a:pathLst>
              <a:path extrusionOk="0" h="35589" w="29231">
                <a:moveTo>
                  <a:pt x="14550" y="1"/>
                </a:moveTo>
                <a:cubicBezTo>
                  <a:pt x="13097" y="4251"/>
                  <a:pt x="12026" y="8645"/>
                  <a:pt x="11192" y="13050"/>
                </a:cubicBezTo>
                <a:cubicBezTo>
                  <a:pt x="8585" y="13600"/>
                  <a:pt x="5917" y="13880"/>
                  <a:pt x="3250" y="13880"/>
                </a:cubicBezTo>
                <a:cubicBezTo>
                  <a:pt x="2165" y="13880"/>
                  <a:pt x="1081" y="13833"/>
                  <a:pt x="0" y="13741"/>
                </a:cubicBezTo>
                <a:lnTo>
                  <a:pt x="0" y="13741"/>
                </a:lnTo>
                <a:cubicBezTo>
                  <a:pt x="4370" y="22325"/>
                  <a:pt x="9954" y="29397"/>
                  <a:pt x="17360" y="35588"/>
                </a:cubicBezTo>
                <a:cubicBezTo>
                  <a:pt x="21586" y="33624"/>
                  <a:pt x="25634" y="31171"/>
                  <a:pt x="29230" y="28195"/>
                </a:cubicBezTo>
                <a:cubicBezTo>
                  <a:pt x="28552" y="23206"/>
                  <a:pt x="28075" y="18217"/>
                  <a:pt x="28194" y="13181"/>
                </a:cubicBezTo>
                <a:cubicBezTo>
                  <a:pt x="22586" y="9573"/>
                  <a:pt x="18395" y="5466"/>
                  <a:pt x="14550"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108"/>
          <p:cNvSpPr/>
          <p:nvPr/>
        </p:nvSpPr>
        <p:spPr>
          <a:xfrm>
            <a:off x="1661284" y="3277411"/>
            <a:ext cx="638941" cy="1108074"/>
          </a:xfrm>
          <a:custGeom>
            <a:rect b="b" l="l" r="r" t="t"/>
            <a:pathLst>
              <a:path extrusionOk="0" h="36549" w="21075">
                <a:moveTo>
                  <a:pt x="14252" y="0"/>
                </a:moveTo>
                <a:cubicBezTo>
                  <a:pt x="11883" y="2917"/>
                  <a:pt x="9776" y="5989"/>
                  <a:pt x="7716" y="9132"/>
                </a:cubicBezTo>
                <a:cubicBezTo>
                  <a:pt x="5287" y="7811"/>
                  <a:pt x="2787" y="5739"/>
                  <a:pt x="1048" y="3572"/>
                </a:cubicBezTo>
                <a:lnTo>
                  <a:pt x="1048" y="3572"/>
                </a:lnTo>
                <a:cubicBezTo>
                  <a:pt x="1" y="15145"/>
                  <a:pt x="1846" y="25742"/>
                  <a:pt x="6525" y="36410"/>
                </a:cubicBezTo>
                <a:cubicBezTo>
                  <a:pt x="7606" y="36502"/>
                  <a:pt x="8690" y="36549"/>
                  <a:pt x="9775" y="36549"/>
                </a:cubicBezTo>
                <a:cubicBezTo>
                  <a:pt x="12442" y="36549"/>
                  <a:pt x="15110" y="36269"/>
                  <a:pt x="17717" y="35719"/>
                </a:cubicBezTo>
                <a:cubicBezTo>
                  <a:pt x="18527" y="31397"/>
                  <a:pt x="19575" y="27099"/>
                  <a:pt x="20991" y="22920"/>
                </a:cubicBezTo>
                <a:cubicBezTo>
                  <a:pt x="21027" y="22836"/>
                  <a:pt x="21051" y="22753"/>
                  <a:pt x="21075" y="22670"/>
                </a:cubicBezTo>
                <a:cubicBezTo>
                  <a:pt x="16848" y="15478"/>
                  <a:pt x="14705" y="8335"/>
                  <a:pt x="14252" y="0"/>
                </a:cubicBezTo>
                <a:close/>
              </a:path>
            </a:pathLst>
          </a:custGeom>
          <a:solidFill>
            <a:srgbClr val="69E78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108"/>
          <p:cNvSpPr/>
          <p:nvPr/>
        </p:nvSpPr>
        <p:spPr>
          <a:xfrm>
            <a:off x="1693056" y="2249019"/>
            <a:ext cx="760939" cy="1305290"/>
          </a:xfrm>
          <a:custGeom>
            <a:rect b="b" l="l" r="r" t="t"/>
            <a:pathLst>
              <a:path extrusionOk="0" h="43054" w="25099">
                <a:moveTo>
                  <a:pt x="21801" y="1"/>
                </a:moveTo>
                <a:cubicBezTo>
                  <a:pt x="9645" y="9871"/>
                  <a:pt x="2370" y="21991"/>
                  <a:pt x="0" y="37481"/>
                </a:cubicBezTo>
                <a:cubicBezTo>
                  <a:pt x="1727" y="39648"/>
                  <a:pt x="4227" y="41732"/>
                  <a:pt x="6668" y="43053"/>
                </a:cubicBezTo>
                <a:cubicBezTo>
                  <a:pt x="8728" y="39910"/>
                  <a:pt x="10835" y="36838"/>
                  <a:pt x="13204" y="33921"/>
                </a:cubicBezTo>
                <a:cubicBezTo>
                  <a:pt x="13490" y="22134"/>
                  <a:pt x="17550" y="12562"/>
                  <a:pt x="25099" y="3572"/>
                </a:cubicBezTo>
                <a:cubicBezTo>
                  <a:pt x="23777" y="2144"/>
                  <a:pt x="23122" y="1429"/>
                  <a:pt x="21801"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39" name="Google Shape;1739;p108"/>
          <p:cNvGrpSpPr/>
          <p:nvPr/>
        </p:nvGrpSpPr>
        <p:grpSpPr>
          <a:xfrm>
            <a:off x="3898808" y="1206563"/>
            <a:ext cx="2490006" cy="970225"/>
            <a:chOff x="5604024" y="692220"/>
            <a:chExt cx="2490006" cy="970225"/>
          </a:xfrm>
        </p:grpSpPr>
        <p:sp>
          <p:nvSpPr>
            <p:cNvPr id="1740" name="Google Shape;1740;p108"/>
            <p:cNvSpPr txBox="1"/>
            <p:nvPr/>
          </p:nvSpPr>
          <p:spPr>
            <a:xfrm>
              <a:off x="5654616" y="1129645"/>
              <a:ext cx="2439414" cy="532800"/>
            </a:xfrm>
            <a:prstGeom prst="rect">
              <a:avLst/>
            </a:prstGeom>
            <a:noFill/>
            <a:ln>
              <a:noFill/>
            </a:ln>
          </p:spPr>
          <p:txBody>
            <a:bodyPr anchorCtr="0" anchor="t" bIns="91425" lIns="91425" spcFirstLastPara="1" rIns="91425" wrap="square" tIns="91425">
              <a:noAutofit/>
            </a:bodyPr>
            <a:lstStyle/>
            <a:p>
              <a:pPr indent="-171450" lvl="0" marL="171450" marR="0" rtl="0" algn="just">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Roboto"/>
                  <a:ea typeface="Roboto"/>
                  <a:cs typeface="Roboto"/>
                  <a:sym typeface="Roboto"/>
                </a:rPr>
                <a:t>Producto Mínimo Viable (PMV)</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Roboto"/>
                  <a:ea typeface="Roboto"/>
                  <a:cs typeface="Roboto"/>
                  <a:sym typeface="Roboto"/>
                </a:rPr>
                <a:t>Diferencia entre prototipo y PMV</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200"/>
                <a:buFont typeface="Noto Sans Symbols"/>
                <a:buChar char="✔"/>
              </a:pPr>
              <a:r>
                <a:rPr b="0" i="0" lang="es-CO" sz="1200" u="none" cap="none" strike="noStrike">
                  <a:solidFill>
                    <a:srgbClr val="434343"/>
                  </a:solidFill>
                  <a:latin typeface="Roboto"/>
                  <a:ea typeface="Roboto"/>
                  <a:cs typeface="Roboto"/>
                  <a:sym typeface="Roboto"/>
                </a:rPr>
                <a:t>Instrumentos para diseñar y validar un PMV</a:t>
              </a:r>
              <a:endParaRPr b="0" i="0" sz="1200" u="none" cap="none" strike="noStrike">
                <a:solidFill>
                  <a:srgbClr val="434343"/>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5 Etapas: Empatía, definición del problema, ideación, prototipado, prueba (testeo)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Roboto"/>
                <a:ea typeface="Roboto"/>
                <a:cs typeface="Roboto"/>
                <a:sym typeface="Roboto"/>
              </a:endParaRPr>
            </a:p>
          </p:txBody>
        </p:sp>
        <p:sp>
          <p:nvSpPr>
            <p:cNvPr id="1741" name="Google Shape;1741;p108"/>
            <p:cNvSpPr/>
            <p:nvPr/>
          </p:nvSpPr>
          <p:spPr>
            <a:xfrm>
              <a:off x="5604024" y="692220"/>
              <a:ext cx="2188765" cy="387920"/>
            </a:xfrm>
            <a:prstGeom prst="roundRect">
              <a:avLst>
                <a:gd fmla="val 50000" name="adj"/>
              </a:avLst>
            </a:pr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FFFFFF"/>
                  </a:solidFill>
                  <a:latin typeface="Fira Sans Extra Condensed Medium"/>
                  <a:ea typeface="Fira Sans Extra Condensed Medium"/>
                  <a:cs typeface="Fira Sans Extra Condensed Medium"/>
                  <a:sym typeface="Fira Sans Extra Condensed Medium"/>
                </a:rPr>
                <a:t>Design Thinking</a:t>
              </a:r>
              <a:endParaRPr b="0" i="0" sz="1800" u="none" cap="none" strike="noStrike">
                <a:solidFill>
                  <a:srgbClr val="FFFFFF"/>
                </a:solidFill>
                <a:latin typeface="Arial"/>
                <a:ea typeface="Arial"/>
                <a:cs typeface="Arial"/>
                <a:sym typeface="Arial"/>
              </a:endParaRPr>
            </a:p>
          </p:txBody>
        </p:sp>
      </p:grpSp>
      <p:grpSp>
        <p:nvGrpSpPr>
          <p:cNvPr id="1742" name="Google Shape;1742;p108"/>
          <p:cNvGrpSpPr/>
          <p:nvPr/>
        </p:nvGrpSpPr>
        <p:grpSpPr>
          <a:xfrm>
            <a:off x="6911332" y="1206563"/>
            <a:ext cx="2365260" cy="758340"/>
            <a:chOff x="5604025" y="1655600"/>
            <a:chExt cx="2365260" cy="758340"/>
          </a:xfrm>
        </p:grpSpPr>
        <p:sp>
          <p:nvSpPr>
            <p:cNvPr id="1743" name="Google Shape;1743;p108"/>
            <p:cNvSpPr txBox="1"/>
            <p:nvPr/>
          </p:nvSpPr>
          <p:spPr>
            <a:xfrm>
              <a:off x="5640685" y="1881140"/>
              <a:ext cx="2328600" cy="5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Mejora e innovación de servicios centrados en el usuario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Fortalecimiento del desempeño y la experiencia ciudadana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8 Etapas</a:t>
              </a:r>
              <a:endParaRPr b="0" i="0" sz="1200" u="none" cap="none" strike="noStrike">
                <a:solidFill>
                  <a:srgbClr val="434343"/>
                </a:solidFill>
                <a:latin typeface="Roboto"/>
                <a:ea typeface="Roboto"/>
                <a:cs typeface="Roboto"/>
                <a:sym typeface="Roboto"/>
              </a:endParaRPr>
            </a:p>
          </p:txBody>
        </p:sp>
        <p:sp>
          <p:nvSpPr>
            <p:cNvPr id="1744" name="Google Shape;1744;p108"/>
            <p:cNvSpPr/>
            <p:nvPr/>
          </p:nvSpPr>
          <p:spPr>
            <a:xfrm>
              <a:off x="5604025" y="1655600"/>
              <a:ext cx="2189522" cy="398512"/>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700" u="none" cap="none" strike="noStrike">
                  <a:solidFill>
                    <a:srgbClr val="FFFFFF"/>
                  </a:solidFill>
                  <a:latin typeface="Fira Sans Extra Condensed Medium"/>
                  <a:ea typeface="Fira Sans Extra Condensed Medium"/>
                  <a:cs typeface="Fira Sans Extra Condensed Medium"/>
                  <a:sym typeface="Fira Sans Extra Condensed Medium"/>
                </a:rPr>
                <a:t>Service Blueprint </a:t>
              </a:r>
              <a:endParaRPr b="0" i="0" sz="1400" u="none" cap="none" strike="noStrike">
                <a:solidFill>
                  <a:srgbClr val="FFFFFF"/>
                </a:solidFill>
                <a:latin typeface="Arial"/>
                <a:ea typeface="Arial"/>
                <a:cs typeface="Arial"/>
                <a:sym typeface="Arial"/>
              </a:endParaRPr>
            </a:p>
          </p:txBody>
        </p:sp>
      </p:grpSp>
      <p:grpSp>
        <p:nvGrpSpPr>
          <p:cNvPr id="1745" name="Google Shape;1745;p108"/>
          <p:cNvGrpSpPr/>
          <p:nvPr/>
        </p:nvGrpSpPr>
        <p:grpSpPr>
          <a:xfrm>
            <a:off x="3898808" y="3679827"/>
            <a:ext cx="2379192" cy="958488"/>
            <a:chOff x="5604024" y="2564549"/>
            <a:chExt cx="2379192" cy="958488"/>
          </a:xfrm>
        </p:grpSpPr>
        <p:sp>
          <p:nvSpPr>
            <p:cNvPr id="1746" name="Google Shape;1746;p108"/>
            <p:cNvSpPr txBox="1"/>
            <p:nvPr/>
          </p:nvSpPr>
          <p:spPr>
            <a:xfrm>
              <a:off x="5654616" y="2990237"/>
              <a:ext cx="2328600" cy="532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Ecosistema integrado de roles, eventos y herramientas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Metodología un SPRINT (ciclo corto, enfocado y repetible)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7 Etapas</a:t>
              </a:r>
              <a:endParaRPr b="0" i="0" sz="1200" u="none" cap="none" strike="noStrike">
                <a:solidFill>
                  <a:srgbClr val="434343"/>
                </a:solidFill>
                <a:latin typeface="Roboto"/>
                <a:ea typeface="Roboto"/>
                <a:cs typeface="Roboto"/>
                <a:sym typeface="Roboto"/>
              </a:endParaRPr>
            </a:p>
          </p:txBody>
        </p:sp>
        <p:sp>
          <p:nvSpPr>
            <p:cNvPr id="1747" name="Google Shape;1747;p108"/>
            <p:cNvSpPr/>
            <p:nvPr/>
          </p:nvSpPr>
          <p:spPr>
            <a:xfrm>
              <a:off x="5604024" y="2564549"/>
              <a:ext cx="2225425" cy="417243"/>
            </a:xfrm>
            <a:prstGeom prst="roundRect">
              <a:avLst>
                <a:gd fmla="val 50000" name="adj"/>
              </a:avLst>
            </a:prstGeom>
            <a:solidFill>
              <a:srgbClr val="D5970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CO" sz="1600" u="none" cap="none" strike="noStrike">
                  <a:solidFill>
                    <a:srgbClr val="FFFFFF"/>
                  </a:solidFill>
                  <a:latin typeface="Fira Sans Extra Condensed Medium"/>
                  <a:ea typeface="Fira Sans Extra Condensed Medium"/>
                  <a:cs typeface="Fira Sans Extra Condensed Medium"/>
                  <a:sym typeface="Fira Sans Extra Condensed Medium"/>
                </a:rPr>
                <a:t>Scrum</a:t>
              </a:r>
              <a:endParaRPr b="0" i="0" sz="1600" u="none" cap="none" strike="noStrike">
                <a:solidFill>
                  <a:srgbClr val="FFFFFF"/>
                </a:solidFill>
                <a:latin typeface="Arial"/>
                <a:ea typeface="Arial"/>
                <a:cs typeface="Arial"/>
                <a:sym typeface="Arial"/>
              </a:endParaRPr>
            </a:p>
          </p:txBody>
        </p:sp>
      </p:grpSp>
      <p:grpSp>
        <p:nvGrpSpPr>
          <p:cNvPr id="1748" name="Google Shape;1748;p108"/>
          <p:cNvGrpSpPr/>
          <p:nvPr/>
        </p:nvGrpSpPr>
        <p:grpSpPr>
          <a:xfrm>
            <a:off x="6911332" y="3670984"/>
            <a:ext cx="2368570" cy="1510041"/>
            <a:chOff x="5604025" y="3501424"/>
            <a:chExt cx="2368570" cy="1510041"/>
          </a:xfrm>
        </p:grpSpPr>
        <p:sp>
          <p:nvSpPr>
            <p:cNvPr id="1749" name="Google Shape;1749;p108"/>
            <p:cNvSpPr txBox="1"/>
            <p:nvPr/>
          </p:nvSpPr>
          <p:spPr>
            <a:xfrm>
              <a:off x="5643995" y="3959600"/>
              <a:ext cx="2328600" cy="1051865"/>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Visualización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Trabajo 'en curso’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Gestionar el flujo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Bucles de retroalimentación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rgbClr val="434343"/>
                  </a:solidFill>
                  <a:latin typeface="Roboto"/>
                  <a:ea typeface="Roboto"/>
                  <a:cs typeface="Roboto"/>
                  <a:sym typeface="Roboto"/>
                </a:rPr>
                <a:t>8 Etapas </a:t>
              </a:r>
              <a:endParaRPr b="0" i="0" sz="1200" u="none" cap="none" strike="noStrike">
                <a:solidFill>
                  <a:srgbClr val="434343"/>
                </a:solidFill>
                <a:latin typeface="Roboto"/>
                <a:ea typeface="Roboto"/>
                <a:cs typeface="Roboto"/>
                <a:sym typeface="Roboto"/>
              </a:endParaRPr>
            </a:p>
          </p:txBody>
        </p:sp>
        <p:sp>
          <p:nvSpPr>
            <p:cNvPr id="1750" name="Google Shape;1750;p108"/>
            <p:cNvSpPr/>
            <p:nvPr/>
          </p:nvSpPr>
          <p:spPr>
            <a:xfrm>
              <a:off x="5604025" y="3501424"/>
              <a:ext cx="2273434" cy="417243"/>
            </a:xfrm>
            <a:prstGeom prst="roundRect">
              <a:avLst>
                <a:gd fmla="val 50000" name="adj"/>
              </a:avLst>
            </a:prstGeom>
            <a:solidFill>
              <a:srgbClr val="FFC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CO" sz="1700" u="none" cap="none" strike="noStrike">
                  <a:solidFill>
                    <a:srgbClr val="FFFFFF"/>
                  </a:solidFill>
                  <a:latin typeface="Fira Sans Extra Condensed Medium"/>
                  <a:ea typeface="Fira Sans Extra Condensed Medium"/>
                  <a:cs typeface="Fira Sans Extra Condensed Medium"/>
                  <a:sym typeface="Fira Sans Extra Condensed Medium"/>
                </a:rPr>
                <a:t>Kanban</a:t>
              </a:r>
              <a:endParaRPr b="0" i="0" sz="1400" u="none" cap="none" strike="noStrike">
                <a:solidFill>
                  <a:srgbClr val="FFFFFF"/>
                </a:solidFill>
                <a:latin typeface="Arial"/>
                <a:ea typeface="Arial"/>
                <a:cs typeface="Arial"/>
                <a:sym typeface="Arial"/>
              </a:endParaRPr>
            </a:p>
          </p:txBody>
        </p:sp>
      </p:grpSp>
      <p:grpSp>
        <p:nvGrpSpPr>
          <p:cNvPr id="1751" name="Google Shape;1751;p108"/>
          <p:cNvGrpSpPr/>
          <p:nvPr/>
        </p:nvGrpSpPr>
        <p:grpSpPr>
          <a:xfrm>
            <a:off x="1917734" y="1342759"/>
            <a:ext cx="1199679" cy="1352022"/>
            <a:chOff x="5066658" y="536650"/>
            <a:chExt cx="1461954" cy="1647602"/>
          </a:xfrm>
        </p:grpSpPr>
        <p:sp>
          <p:nvSpPr>
            <p:cNvPr id="1752" name="Google Shape;1752;p108"/>
            <p:cNvSpPr/>
            <p:nvPr/>
          </p:nvSpPr>
          <p:spPr>
            <a:xfrm>
              <a:off x="5302962" y="634546"/>
              <a:ext cx="1195605" cy="1389348"/>
            </a:xfrm>
            <a:custGeom>
              <a:rect b="b" l="l" r="r" t="t"/>
              <a:pathLst>
                <a:path extrusionOk="0" h="49007" w="42173">
                  <a:moveTo>
                    <a:pt x="27587" y="0"/>
                  </a:moveTo>
                  <a:lnTo>
                    <a:pt x="27587" y="0"/>
                  </a:lnTo>
                  <a:cubicBezTo>
                    <a:pt x="23646" y="1774"/>
                    <a:pt x="19276" y="4477"/>
                    <a:pt x="15073" y="8573"/>
                  </a:cubicBezTo>
                  <a:cubicBezTo>
                    <a:pt x="14359" y="9251"/>
                    <a:pt x="13669" y="9978"/>
                    <a:pt x="12978" y="10752"/>
                  </a:cubicBezTo>
                  <a:cubicBezTo>
                    <a:pt x="10847" y="13109"/>
                    <a:pt x="9073" y="15490"/>
                    <a:pt x="7584" y="17824"/>
                  </a:cubicBezTo>
                  <a:cubicBezTo>
                    <a:pt x="5739" y="20717"/>
                    <a:pt x="4346" y="23539"/>
                    <a:pt x="3286" y="26158"/>
                  </a:cubicBezTo>
                  <a:cubicBezTo>
                    <a:pt x="24" y="34219"/>
                    <a:pt x="0" y="40291"/>
                    <a:pt x="0" y="40291"/>
                  </a:cubicBezTo>
                  <a:lnTo>
                    <a:pt x="11811" y="49006"/>
                  </a:lnTo>
                  <a:cubicBezTo>
                    <a:pt x="11811" y="49006"/>
                    <a:pt x="18252" y="46982"/>
                    <a:pt x="25468" y="40755"/>
                  </a:cubicBezTo>
                  <a:cubicBezTo>
                    <a:pt x="27646" y="38886"/>
                    <a:pt x="29885" y="36624"/>
                    <a:pt x="32040" y="33921"/>
                  </a:cubicBezTo>
                  <a:cubicBezTo>
                    <a:pt x="33492" y="32123"/>
                    <a:pt x="34897" y="30111"/>
                    <a:pt x="36219" y="27897"/>
                  </a:cubicBezTo>
                  <a:cubicBezTo>
                    <a:pt x="37076" y="26444"/>
                    <a:pt x="37826" y="25003"/>
                    <a:pt x="38481" y="23587"/>
                  </a:cubicBezTo>
                  <a:cubicBezTo>
                    <a:pt x="40612" y="18979"/>
                    <a:pt x="41696" y="14597"/>
                    <a:pt x="42172" y="10764"/>
                  </a:cubicBezTo>
                  <a:lnTo>
                    <a:pt x="42172" y="10764"/>
                  </a:lnTo>
                  <a:cubicBezTo>
                    <a:pt x="42130" y="10790"/>
                    <a:pt x="41506" y="11133"/>
                    <a:pt x="40310" y="11133"/>
                  </a:cubicBezTo>
                  <a:cubicBezTo>
                    <a:pt x="38810" y="11133"/>
                    <a:pt x="36409" y="10594"/>
                    <a:pt x="33123" y="8216"/>
                  </a:cubicBezTo>
                  <a:cubicBezTo>
                    <a:pt x="33052" y="8168"/>
                    <a:pt x="32980" y="8120"/>
                    <a:pt x="32909" y="8061"/>
                  </a:cubicBezTo>
                  <a:cubicBezTo>
                    <a:pt x="29551" y="5584"/>
                    <a:pt x="28278" y="3417"/>
                    <a:pt x="27801" y="1941"/>
                  </a:cubicBezTo>
                  <a:cubicBezTo>
                    <a:pt x="27432" y="762"/>
                    <a:pt x="27575" y="48"/>
                    <a:pt x="2758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108"/>
            <p:cNvSpPr/>
            <p:nvPr/>
          </p:nvSpPr>
          <p:spPr>
            <a:xfrm>
              <a:off x="5456538" y="2010410"/>
              <a:ext cx="134719" cy="173842"/>
            </a:xfrm>
            <a:custGeom>
              <a:rect b="b" l="l" r="r" t="t"/>
              <a:pathLst>
                <a:path extrusionOk="0" h="6132" w="4752">
                  <a:moveTo>
                    <a:pt x="3084" y="0"/>
                  </a:moveTo>
                  <a:lnTo>
                    <a:pt x="1" y="4751"/>
                  </a:lnTo>
                  <a:lnTo>
                    <a:pt x="1870" y="6132"/>
                  </a:lnTo>
                  <a:lnTo>
                    <a:pt x="4751" y="1226"/>
                  </a:lnTo>
                  <a:lnTo>
                    <a:pt x="3084" y="0"/>
                  </a:lnTo>
                  <a:close/>
                </a:path>
              </a:pathLst>
            </a:custGeom>
            <a:solidFill>
              <a:srgbClr val="EB7D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108"/>
            <p:cNvSpPr/>
            <p:nvPr/>
          </p:nvSpPr>
          <p:spPr>
            <a:xfrm>
              <a:off x="5348522" y="1936471"/>
              <a:ext cx="148554" cy="173530"/>
            </a:xfrm>
            <a:custGeom>
              <a:rect b="b" l="l" r="r" t="t"/>
              <a:pathLst>
                <a:path extrusionOk="0" h="6121" w="5240">
                  <a:moveTo>
                    <a:pt x="3358" y="1"/>
                  </a:moveTo>
                  <a:lnTo>
                    <a:pt x="1" y="4549"/>
                  </a:lnTo>
                  <a:lnTo>
                    <a:pt x="2120" y="6120"/>
                  </a:lnTo>
                  <a:lnTo>
                    <a:pt x="5239" y="1382"/>
                  </a:lnTo>
                  <a:lnTo>
                    <a:pt x="3358" y="1"/>
                  </a:lnTo>
                  <a:close/>
                </a:path>
              </a:pathLst>
            </a:custGeom>
            <a:solidFill>
              <a:srgbClr val="EB7D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108"/>
            <p:cNvSpPr/>
            <p:nvPr/>
          </p:nvSpPr>
          <p:spPr>
            <a:xfrm>
              <a:off x="5240845" y="1862560"/>
              <a:ext cx="149886" cy="158675"/>
            </a:xfrm>
            <a:custGeom>
              <a:rect b="b" l="l" r="r" t="t"/>
              <a:pathLst>
                <a:path extrusionOk="0" h="5597" w="5287">
                  <a:moveTo>
                    <a:pt x="3632" y="0"/>
                  </a:moveTo>
                  <a:lnTo>
                    <a:pt x="0" y="4358"/>
                  </a:lnTo>
                  <a:lnTo>
                    <a:pt x="1679" y="5596"/>
                  </a:lnTo>
                  <a:lnTo>
                    <a:pt x="5287" y="1226"/>
                  </a:lnTo>
                  <a:lnTo>
                    <a:pt x="3632" y="0"/>
                  </a:lnTo>
                  <a:close/>
                </a:path>
              </a:pathLst>
            </a:custGeom>
            <a:solidFill>
              <a:srgbClr val="EB7D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108"/>
            <p:cNvSpPr/>
            <p:nvPr/>
          </p:nvSpPr>
          <p:spPr>
            <a:xfrm>
              <a:off x="5408597" y="1975623"/>
              <a:ext cx="135400" cy="169476"/>
            </a:xfrm>
            <a:custGeom>
              <a:rect b="b" l="l" r="r" t="t"/>
              <a:pathLst>
                <a:path extrusionOk="0" h="5978" w="4776">
                  <a:moveTo>
                    <a:pt x="3120" y="1"/>
                  </a:moveTo>
                  <a:lnTo>
                    <a:pt x="1" y="4739"/>
                  </a:lnTo>
                  <a:lnTo>
                    <a:pt x="1692" y="5978"/>
                  </a:lnTo>
                  <a:lnTo>
                    <a:pt x="4775" y="1227"/>
                  </a:lnTo>
                  <a:lnTo>
                    <a:pt x="312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108"/>
            <p:cNvSpPr/>
            <p:nvPr/>
          </p:nvSpPr>
          <p:spPr>
            <a:xfrm>
              <a:off x="5288446" y="1897318"/>
              <a:ext cx="155301" cy="168115"/>
            </a:xfrm>
            <a:custGeom>
              <a:rect b="b" l="l" r="r" t="t"/>
              <a:pathLst>
                <a:path extrusionOk="0" h="5930" w="5478">
                  <a:moveTo>
                    <a:pt x="3608" y="0"/>
                  </a:moveTo>
                  <a:lnTo>
                    <a:pt x="0" y="4370"/>
                  </a:lnTo>
                  <a:lnTo>
                    <a:pt x="2120" y="5930"/>
                  </a:lnTo>
                  <a:lnTo>
                    <a:pt x="5477" y="1382"/>
                  </a:lnTo>
                  <a:lnTo>
                    <a:pt x="360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108"/>
            <p:cNvSpPr/>
            <p:nvPr/>
          </p:nvSpPr>
          <p:spPr>
            <a:xfrm>
              <a:off x="5187517" y="1827434"/>
              <a:ext cx="156294" cy="158675"/>
            </a:xfrm>
            <a:custGeom>
              <a:rect b="b" l="l" r="r" t="t"/>
              <a:pathLst>
                <a:path extrusionOk="0" h="5597" w="5513">
                  <a:moveTo>
                    <a:pt x="3834" y="1"/>
                  </a:moveTo>
                  <a:lnTo>
                    <a:pt x="0" y="4204"/>
                  </a:lnTo>
                  <a:lnTo>
                    <a:pt x="1881" y="5597"/>
                  </a:lnTo>
                  <a:lnTo>
                    <a:pt x="5513" y="1239"/>
                  </a:lnTo>
                  <a:lnTo>
                    <a:pt x="383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108"/>
            <p:cNvSpPr/>
            <p:nvPr/>
          </p:nvSpPr>
          <p:spPr>
            <a:xfrm>
              <a:off x="5775513" y="877143"/>
              <a:ext cx="566433" cy="499952"/>
            </a:xfrm>
            <a:custGeom>
              <a:rect b="b" l="l" r="r" t="t"/>
              <a:pathLst>
                <a:path extrusionOk="0" h="17635" w="19980">
                  <a:moveTo>
                    <a:pt x="10004" y="2067"/>
                  </a:moveTo>
                  <a:cubicBezTo>
                    <a:pt x="11395" y="2067"/>
                    <a:pt x="12798" y="2496"/>
                    <a:pt x="14003" y="3385"/>
                  </a:cubicBezTo>
                  <a:cubicBezTo>
                    <a:pt x="14134" y="3480"/>
                    <a:pt x="14253" y="3576"/>
                    <a:pt x="14372" y="3671"/>
                  </a:cubicBezTo>
                  <a:cubicBezTo>
                    <a:pt x="15193" y="4385"/>
                    <a:pt x="15824" y="5255"/>
                    <a:pt x="16217" y="6207"/>
                  </a:cubicBezTo>
                  <a:cubicBezTo>
                    <a:pt x="17110" y="8326"/>
                    <a:pt x="16884" y="10839"/>
                    <a:pt x="15420" y="12827"/>
                  </a:cubicBezTo>
                  <a:cubicBezTo>
                    <a:pt x="14102" y="14619"/>
                    <a:pt x="12064" y="15568"/>
                    <a:pt x="9998" y="15568"/>
                  </a:cubicBezTo>
                  <a:cubicBezTo>
                    <a:pt x="9059" y="15568"/>
                    <a:pt x="8114" y="15372"/>
                    <a:pt x="7228" y="14970"/>
                  </a:cubicBezTo>
                  <a:cubicBezTo>
                    <a:pt x="6799" y="14779"/>
                    <a:pt x="6383" y="14541"/>
                    <a:pt x="5990" y="14244"/>
                  </a:cubicBezTo>
                  <a:cubicBezTo>
                    <a:pt x="4406" y="13077"/>
                    <a:pt x="3478" y="11351"/>
                    <a:pt x="3287" y="9541"/>
                  </a:cubicBezTo>
                  <a:cubicBezTo>
                    <a:pt x="3108" y="7922"/>
                    <a:pt x="3513" y="6231"/>
                    <a:pt x="4561" y="4814"/>
                  </a:cubicBezTo>
                  <a:cubicBezTo>
                    <a:pt x="5886" y="3019"/>
                    <a:pt x="7932" y="2067"/>
                    <a:pt x="10004" y="2067"/>
                  </a:cubicBezTo>
                  <a:close/>
                  <a:moveTo>
                    <a:pt x="10000" y="0"/>
                  </a:moveTo>
                  <a:cubicBezTo>
                    <a:pt x="7295" y="0"/>
                    <a:pt x="4624" y="1238"/>
                    <a:pt x="2894" y="3588"/>
                  </a:cubicBezTo>
                  <a:cubicBezTo>
                    <a:pt x="1" y="7505"/>
                    <a:pt x="834" y="13017"/>
                    <a:pt x="4752" y="15911"/>
                  </a:cubicBezTo>
                  <a:cubicBezTo>
                    <a:pt x="6331" y="17074"/>
                    <a:pt x="8168" y="17635"/>
                    <a:pt x="9986" y="17635"/>
                  </a:cubicBezTo>
                  <a:cubicBezTo>
                    <a:pt x="12691" y="17635"/>
                    <a:pt x="15357" y="16395"/>
                    <a:pt x="17086" y="14053"/>
                  </a:cubicBezTo>
                  <a:cubicBezTo>
                    <a:pt x="19980" y="10136"/>
                    <a:pt x="19146" y="4612"/>
                    <a:pt x="15229" y="1718"/>
                  </a:cubicBezTo>
                  <a:cubicBezTo>
                    <a:pt x="13654" y="560"/>
                    <a:pt x="11819" y="0"/>
                    <a:pt x="1000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60" name="Google Shape;1760;p108"/>
            <p:cNvGrpSpPr/>
            <p:nvPr/>
          </p:nvGrpSpPr>
          <p:grpSpPr>
            <a:xfrm>
              <a:off x="5732307" y="1303227"/>
              <a:ext cx="784814" cy="788527"/>
              <a:chOff x="5732307" y="1303227"/>
              <a:chExt cx="784814" cy="788527"/>
            </a:xfrm>
          </p:grpSpPr>
          <p:sp>
            <p:nvSpPr>
              <p:cNvPr id="1761" name="Google Shape;1761;p108"/>
              <p:cNvSpPr/>
              <p:nvPr/>
            </p:nvSpPr>
            <p:spPr>
              <a:xfrm>
                <a:off x="5775201" y="1303227"/>
                <a:ext cx="741920" cy="788527"/>
              </a:xfrm>
              <a:custGeom>
                <a:rect b="b" l="l" r="r" t="t"/>
                <a:pathLst>
                  <a:path extrusionOk="0" h="27814" w="26170">
                    <a:moveTo>
                      <a:pt x="21824" y="1"/>
                    </a:moveTo>
                    <a:cubicBezTo>
                      <a:pt x="21169" y="1417"/>
                      <a:pt x="20419" y="2858"/>
                      <a:pt x="19562" y="4311"/>
                    </a:cubicBezTo>
                    <a:cubicBezTo>
                      <a:pt x="18240" y="6525"/>
                      <a:pt x="16835" y="8537"/>
                      <a:pt x="15383" y="10335"/>
                    </a:cubicBezTo>
                    <a:lnTo>
                      <a:pt x="15478" y="10407"/>
                    </a:lnTo>
                    <a:cubicBezTo>
                      <a:pt x="15478" y="10407"/>
                      <a:pt x="15169" y="24123"/>
                      <a:pt x="0" y="27516"/>
                    </a:cubicBezTo>
                    <a:cubicBezTo>
                      <a:pt x="313" y="27688"/>
                      <a:pt x="1017" y="27814"/>
                      <a:pt x="2006" y="27814"/>
                    </a:cubicBezTo>
                    <a:cubicBezTo>
                      <a:pt x="5797" y="27814"/>
                      <a:pt x="13780" y="25969"/>
                      <a:pt x="20003" y="17848"/>
                    </a:cubicBezTo>
                    <a:cubicBezTo>
                      <a:pt x="26170" y="9787"/>
                      <a:pt x="23324" y="2668"/>
                      <a:pt x="21824"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108"/>
              <p:cNvSpPr/>
              <p:nvPr/>
            </p:nvSpPr>
            <p:spPr>
              <a:xfrm>
                <a:off x="5732307" y="1596233"/>
                <a:ext cx="481723" cy="487081"/>
              </a:xfrm>
              <a:custGeom>
                <a:rect b="b" l="l" r="r" t="t"/>
                <a:pathLst>
                  <a:path extrusionOk="0" h="17181" w="16992">
                    <a:moveTo>
                      <a:pt x="16896" y="0"/>
                    </a:moveTo>
                    <a:cubicBezTo>
                      <a:pt x="14741" y="2703"/>
                      <a:pt x="12502" y="4965"/>
                      <a:pt x="10324" y="6834"/>
                    </a:cubicBezTo>
                    <a:cubicBezTo>
                      <a:pt x="11514" y="14776"/>
                      <a:pt x="1" y="16359"/>
                      <a:pt x="1513" y="17181"/>
                    </a:cubicBezTo>
                    <a:cubicBezTo>
                      <a:pt x="16682" y="13788"/>
                      <a:pt x="16991" y="72"/>
                      <a:pt x="16991" y="72"/>
                    </a:cubicBezTo>
                    <a:lnTo>
                      <a:pt x="16896" y="0"/>
                    </a:ln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3" name="Google Shape;1763;p108"/>
            <p:cNvSpPr/>
            <p:nvPr/>
          </p:nvSpPr>
          <p:spPr>
            <a:xfrm>
              <a:off x="5276284" y="1776799"/>
              <a:ext cx="360527" cy="282564"/>
            </a:xfrm>
            <a:custGeom>
              <a:rect b="b" l="l" r="r" t="t"/>
              <a:pathLst>
                <a:path extrusionOk="0" h="9967" w="12717">
                  <a:moveTo>
                    <a:pt x="941" y="1"/>
                  </a:moveTo>
                  <a:lnTo>
                    <a:pt x="1" y="1275"/>
                  </a:lnTo>
                  <a:lnTo>
                    <a:pt x="703" y="1787"/>
                  </a:lnTo>
                  <a:lnTo>
                    <a:pt x="2382" y="3025"/>
                  </a:lnTo>
                  <a:lnTo>
                    <a:pt x="4037" y="4251"/>
                  </a:lnTo>
                  <a:lnTo>
                    <a:pt x="5906" y="5633"/>
                  </a:lnTo>
                  <a:lnTo>
                    <a:pt x="7787" y="7014"/>
                  </a:lnTo>
                  <a:lnTo>
                    <a:pt x="9442" y="8240"/>
                  </a:lnTo>
                  <a:lnTo>
                    <a:pt x="11109" y="9466"/>
                  </a:lnTo>
                  <a:lnTo>
                    <a:pt x="11776" y="9966"/>
                  </a:lnTo>
                  <a:lnTo>
                    <a:pt x="12716" y="8693"/>
                  </a:lnTo>
                  <a:lnTo>
                    <a:pt x="941"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108"/>
            <p:cNvSpPr/>
            <p:nvPr/>
          </p:nvSpPr>
          <p:spPr>
            <a:xfrm>
              <a:off x="5522369" y="1375324"/>
              <a:ext cx="378416" cy="424088"/>
            </a:xfrm>
            <a:custGeom>
              <a:rect b="b" l="l" r="r" t="t"/>
              <a:pathLst>
                <a:path extrusionOk="0" h="14959" w="13348">
                  <a:moveTo>
                    <a:pt x="10176" y="1"/>
                  </a:moveTo>
                  <a:cubicBezTo>
                    <a:pt x="9316" y="1"/>
                    <a:pt x="8466" y="396"/>
                    <a:pt x="7918" y="1137"/>
                  </a:cubicBezTo>
                  <a:cubicBezTo>
                    <a:pt x="7001" y="2387"/>
                    <a:pt x="0" y="13983"/>
                    <a:pt x="1250" y="14900"/>
                  </a:cubicBezTo>
                  <a:cubicBezTo>
                    <a:pt x="1304" y="14940"/>
                    <a:pt x="1372" y="14959"/>
                    <a:pt x="1454" y="14959"/>
                  </a:cubicBezTo>
                  <a:cubicBezTo>
                    <a:pt x="3254" y="14959"/>
                    <a:pt x="11553" y="5655"/>
                    <a:pt x="12430" y="4470"/>
                  </a:cubicBezTo>
                  <a:cubicBezTo>
                    <a:pt x="13347" y="3220"/>
                    <a:pt x="13085" y="1470"/>
                    <a:pt x="11835" y="553"/>
                  </a:cubicBezTo>
                  <a:cubicBezTo>
                    <a:pt x="11337" y="180"/>
                    <a:pt x="10754" y="1"/>
                    <a:pt x="1017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65" name="Google Shape;1765;p108"/>
            <p:cNvGrpSpPr/>
            <p:nvPr/>
          </p:nvGrpSpPr>
          <p:grpSpPr>
            <a:xfrm>
              <a:off x="6080681" y="536650"/>
              <a:ext cx="447931" cy="413570"/>
              <a:chOff x="6080681" y="536650"/>
              <a:chExt cx="447931" cy="413570"/>
            </a:xfrm>
          </p:grpSpPr>
          <p:sp>
            <p:nvSpPr>
              <p:cNvPr id="1766" name="Google Shape;1766;p108"/>
              <p:cNvSpPr/>
              <p:nvPr/>
            </p:nvSpPr>
            <p:spPr>
              <a:xfrm>
                <a:off x="6091143" y="536650"/>
                <a:ext cx="437469" cy="413570"/>
              </a:xfrm>
              <a:custGeom>
                <a:rect b="b" l="l" r="r" t="t"/>
                <a:pathLst>
                  <a:path extrusionOk="0" h="14588" w="15431">
                    <a:moveTo>
                      <a:pt x="13609" y="0"/>
                    </a:moveTo>
                    <a:cubicBezTo>
                      <a:pt x="13609" y="0"/>
                      <a:pt x="11488" y="6683"/>
                      <a:pt x="5183" y="6683"/>
                    </a:cubicBezTo>
                    <a:cubicBezTo>
                      <a:pt x="3697" y="6683"/>
                      <a:pt x="1978" y="6312"/>
                      <a:pt x="0" y="5394"/>
                    </a:cubicBezTo>
                    <a:lnTo>
                      <a:pt x="0" y="5394"/>
                    </a:lnTo>
                    <a:cubicBezTo>
                      <a:pt x="477" y="6870"/>
                      <a:pt x="1750" y="9037"/>
                      <a:pt x="5108" y="11514"/>
                    </a:cubicBezTo>
                    <a:cubicBezTo>
                      <a:pt x="8500" y="14025"/>
                      <a:pt x="10971" y="14588"/>
                      <a:pt x="12504" y="14588"/>
                    </a:cubicBezTo>
                    <a:cubicBezTo>
                      <a:pt x="13704" y="14588"/>
                      <a:pt x="14329" y="14243"/>
                      <a:pt x="14371" y="14217"/>
                    </a:cubicBezTo>
                    <a:cubicBezTo>
                      <a:pt x="15431" y="5811"/>
                      <a:pt x="13609" y="0"/>
                      <a:pt x="13609"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108"/>
              <p:cNvSpPr/>
              <p:nvPr/>
            </p:nvSpPr>
            <p:spPr>
              <a:xfrm>
                <a:off x="6080681" y="536650"/>
                <a:ext cx="396305" cy="189463"/>
              </a:xfrm>
              <a:custGeom>
                <a:rect b="b" l="l" r="r" t="t"/>
                <a:pathLst>
                  <a:path extrusionOk="0" h="6683" w="13979">
                    <a:moveTo>
                      <a:pt x="13971" y="0"/>
                    </a:moveTo>
                    <a:cubicBezTo>
                      <a:pt x="13733" y="0"/>
                      <a:pt x="7727" y="35"/>
                      <a:pt x="155" y="3453"/>
                    </a:cubicBezTo>
                    <a:cubicBezTo>
                      <a:pt x="143" y="3501"/>
                      <a:pt x="0" y="4215"/>
                      <a:pt x="369" y="5394"/>
                    </a:cubicBezTo>
                    <a:cubicBezTo>
                      <a:pt x="2347" y="6312"/>
                      <a:pt x="4066" y="6683"/>
                      <a:pt x="5552" y="6683"/>
                    </a:cubicBezTo>
                    <a:cubicBezTo>
                      <a:pt x="11857" y="6683"/>
                      <a:pt x="13978" y="0"/>
                      <a:pt x="13978" y="0"/>
                    </a:cubicBezTo>
                    <a:cubicBezTo>
                      <a:pt x="13978" y="0"/>
                      <a:pt x="13976" y="0"/>
                      <a:pt x="13971"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8" name="Google Shape;1768;p108"/>
            <p:cNvGrpSpPr/>
            <p:nvPr/>
          </p:nvGrpSpPr>
          <p:grpSpPr>
            <a:xfrm>
              <a:off x="5066658" y="871105"/>
              <a:ext cx="663645" cy="833582"/>
              <a:chOff x="5066658" y="871105"/>
              <a:chExt cx="663645" cy="833582"/>
            </a:xfrm>
          </p:grpSpPr>
          <p:sp>
            <p:nvSpPr>
              <p:cNvPr id="1769" name="Google Shape;1769;p108"/>
              <p:cNvSpPr/>
              <p:nvPr/>
            </p:nvSpPr>
            <p:spPr>
              <a:xfrm>
                <a:off x="5149017" y="1139842"/>
                <a:ext cx="368975" cy="564845"/>
              </a:xfrm>
              <a:custGeom>
                <a:rect b="b" l="l" r="r" t="t"/>
                <a:pathLst>
                  <a:path extrusionOk="0" h="19924" w="13015">
                    <a:moveTo>
                      <a:pt x="13014" y="1"/>
                    </a:moveTo>
                    <a:lnTo>
                      <a:pt x="13014" y="1"/>
                    </a:lnTo>
                    <a:cubicBezTo>
                      <a:pt x="13014" y="1"/>
                      <a:pt x="1" y="4335"/>
                      <a:pt x="1239" y="19837"/>
                    </a:cubicBezTo>
                    <a:cubicBezTo>
                      <a:pt x="1300" y="19896"/>
                      <a:pt x="1353" y="19924"/>
                      <a:pt x="1400" y="19924"/>
                    </a:cubicBezTo>
                    <a:cubicBezTo>
                      <a:pt x="2313" y="19924"/>
                      <a:pt x="948" y="9332"/>
                      <a:pt x="8716" y="8335"/>
                    </a:cubicBezTo>
                    <a:cubicBezTo>
                      <a:pt x="9776" y="5716"/>
                      <a:pt x="11169" y="2894"/>
                      <a:pt x="13014"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108"/>
              <p:cNvSpPr/>
              <p:nvPr/>
            </p:nvSpPr>
            <p:spPr>
              <a:xfrm>
                <a:off x="5066658" y="871105"/>
                <a:ext cx="663645" cy="831109"/>
              </a:xfrm>
              <a:custGeom>
                <a:rect b="b" l="l" r="r" t="t"/>
                <a:pathLst>
                  <a:path extrusionOk="0" h="29316" w="23409">
                    <a:moveTo>
                      <a:pt x="20731" y="1"/>
                    </a:moveTo>
                    <a:cubicBezTo>
                      <a:pt x="17052" y="1"/>
                      <a:pt x="11787" y="1284"/>
                      <a:pt x="7478" y="7349"/>
                    </a:cubicBezTo>
                    <a:cubicBezTo>
                      <a:pt x="1" y="17862"/>
                      <a:pt x="2894" y="28113"/>
                      <a:pt x="4144" y="29316"/>
                    </a:cubicBezTo>
                    <a:cubicBezTo>
                      <a:pt x="2906" y="13814"/>
                      <a:pt x="15919" y="9480"/>
                      <a:pt x="15919" y="9480"/>
                    </a:cubicBezTo>
                    <a:cubicBezTo>
                      <a:pt x="17408" y="7146"/>
                      <a:pt x="19182" y="4765"/>
                      <a:pt x="21313" y="2408"/>
                    </a:cubicBezTo>
                    <a:cubicBezTo>
                      <a:pt x="22004" y="1634"/>
                      <a:pt x="22694" y="907"/>
                      <a:pt x="23408" y="229"/>
                    </a:cubicBezTo>
                    <a:cubicBezTo>
                      <a:pt x="22680" y="103"/>
                      <a:pt x="21769" y="1"/>
                      <a:pt x="20731"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p50"/>
          <p:cNvSpPr txBox="1"/>
          <p:nvPr>
            <p:ph idx="4294967295" type="title"/>
          </p:nvPr>
        </p:nvSpPr>
        <p:spPr>
          <a:xfrm>
            <a:off x="2087359" y="2495550"/>
            <a:ext cx="7678738" cy="1866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Play"/>
              <a:buNone/>
            </a:pPr>
            <a:r>
              <a:rPr b="1" lang="es-CO" sz="4000">
                <a:solidFill>
                  <a:schemeClr val="lt1"/>
                </a:solidFill>
              </a:rPr>
              <a:t>Antes de finalizar este espacio…</a:t>
            </a:r>
            <a:br>
              <a:rPr b="1" lang="es-CO" sz="4000">
                <a:solidFill>
                  <a:schemeClr val="lt1"/>
                </a:solidFill>
              </a:rPr>
            </a:b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9" name="Shape 1779"/>
        <p:cNvGrpSpPr/>
        <p:nvPr/>
      </p:nvGrpSpPr>
      <p:grpSpPr>
        <a:xfrm>
          <a:off x="0" y="0"/>
          <a:ext cx="0" cy="0"/>
          <a:chOff x="0" y="0"/>
          <a:chExt cx="0" cy="0"/>
        </a:xfrm>
      </p:grpSpPr>
      <p:sp>
        <p:nvSpPr>
          <p:cNvPr id="1780" name="Google Shape;1780;p51"/>
          <p:cNvSpPr/>
          <p:nvPr/>
        </p:nvSpPr>
        <p:spPr>
          <a:xfrm>
            <a:off x="8815387" y="2681737"/>
            <a:ext cx="2516188" cy="200615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1" name="Google Shape;1781;p51"/>
          <p:cNvSpPr txBox="1"/>
          <p:nvPr>
            <p:ph idx="4294967295" type="ctrTitle"/>
          </p:nvPr>
        </p:nvSpPr>
        <p:spPr>
          <a:xfrm>
            <a:off x="0" y="3311525"/>
            <a:ext cx="8561388" cy="746125"/>
          </a:xfrm>
          <a:prstGeom prst="rect">
            <a:avLst/>
          </a:prstGeom>
          <a:noFill/>
          <a:ln>
            <a:noFill/>
          </a:ln>
        </p:spPr>
        <p:txBody>
          <a:bodyPr anchorCtr="0" anchor="b" bIns="45700" lIns="91425" spcFirstLastPara="1" rIns="91425" wrap="square" tIns="45700">
            <a:normAutofit fontScale="90000"/>
          </a:bodyPr>
          <a:lstStyle/>
          <a:p>
            <a:pPr indent="0" lvl="0" marL="0" marR="0" rtl="0" algn="ctr">
              <a:lnSpc>
                <a:spcPct val="90000"/>
              </a:lnSpc>
              <a:spcBef>
                <a:spcPts val="0"/>
              </a:spcBef>
              <a:spcAft>
                <a:spcPts val="0"/>
              </a:spcAft>
              <a:buClr>
                <a:schemeClr val="lt1"/>
              </a:buClr>
              <a:buSzPct val="100000"/>
              <a:buFont typeface="Helvetica Neue"/>
              <a:buNone/>
            </a:pPr>
            <a:r>
              <a:rPr b="1" i="0" lang="es-CO" sz="4800" u="none" cap="none" strike="noStrike">
                <a:solidFill>
                  <a:schemeClr val="lt1"/>
                </a:solidFill>
                <a:latin typeface="Helvetica Neue"/>
                <a:ea typeface="Helvetica Neue"/>
                <a:cs typeface="Helvetica Neue"/>
                <a:sym typeface="Helvetica Neue"/>
              </a:rPr>
              <a:t>¡MUCHAS</a:t>
            </a:r>
            <a:br>
              <a:rPr b="1" i="0" lang="es-CO" sz="4800" u="none" cap="none" strike="noStrike">
                <a:solidFill>
                  <a:schemeClr val="lt1"/>
                </a:solidFill>
                <a:latin typeface="Helvetica Neue"/>
                <a:ea typeface="Helvetica Neue"/>
                <a:cs typeface="Helvetica Neue"/>
                <a:sym typeface="Helvetica Neue"/>
              </a:rPr>
            </a:br>
            <a:r>
              <a:rPr b="1" i="0" lang="es-CO" sz="4800" u="none" cap="none" strike="noStrike">
                <a:solidFill>
                  <a:schemeClr val="lt1"/>
                </a:solidFill>
                <a:latin typeface="Helvetica Neue"/>
                <a:ea typeface="Helvetica Neue"/>
                <a:cs typeface="Helvetica Neue"/>
                <a:sym typeface="Helvetica Neue"/>
              </a:rPr>
              <a:t>GRACIAS!</a:t>
            </a:r>
            <a:endParaRPr b="0" i="0" sz="4400" u="none" cap="none" strike="noStrike">
              <a:solidFill>
                <a:schemeClr val="dk1"/>
              </a:solidFill>
              <a:latin typeface="Play"/>
              <a:ea typeface="Play"/>
              <a:cs typeface="Play"/>
              <a:sym typeface="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6"/>
          <p:cNvSpPr txBox="1"/>
          <p:nvPr>
            <p:ph idx="4294967295" type="title"/>
          </p:nvPr>
        </p:nvSpPr>
        <p:spPr>
          <a:xfrm>
            <a:off x="1219218" y="2190750"/>
            <a:ext cx="9407178" cy="1866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22222"/>
              <a:buNone/>
            </a:pPr>
            <a:r>
              <a:rPr b="1" lang="es-CO" sz="4000">
                <a:solidFill>
                  <a:schemeClr val="lt1"/>
                </a:solidFill>
                <a:latin typeface="Verdana"/>
                <a:ea typeface="Verdana"/>
                <a:cs typeface="Verdana"/>
                <a:sym typeface="Verdana"/>
              </a:rPr>
              <a:t>Procedimiento para la</a:t>
            </a:r>
            <a:br>
              <a:rPr lang="es-CO" sz="4000"/>
            </a:br>
            <a:r>
              <a:rPr b="1" lang="es-CO" sz="4000">
                <a:solidFill>
                  <a:schemeClr val="lt1"/>
                </a:solidFill>
                <a:latin typeface="Verdana"/>
                <a:ea typeface="Verdana"/>
                <a:cs typeface="Verdana"/>
                <a:sym typeface="Verdana"/>
              </a:rPr>
              <a:t>Mejora e innovación en los procesos del SIG – D102PR02</a:t>
            </a:r>
            <a:br>
              <a:rPr lang="es-CO" sz="4000"/>
            </a:br>
            <a:endParaRPr/>
          </a:p>
        </p:txBody>
      </p:sp>
      <p:sp>
        <p:nvSpPr>
          <p:cNvPr id="232" name="Google Shape;232;p6"/>
          <p:cNvSpPr txBox="1"/>
          <p:nvPr/>
        </p:nvSpPr>
        <p:spPr>
          <a:xfrm>
            <a:off x="1058659" y="5005637"/>
            <a:ext cx="10285616"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s-CO" sz="4000" u="none" cap="none" strike="noStrike">
                <a:solidFill>
                  <a:schemeClr val="lt1"/>
                </a:solidFill>
                <a:latin typeface="Play"/>
                <a:ea typeface="Play"/>
                <a:cs typeface="Play"/>
                <a:sym typeface="Play"/>
              </a:rPr>
              <a:t>1. Objetivo, alcance y Definiciones</a:t>
            </a:r>
            <a:endParaRPr b="1" i="0" sz="4000" u="none" cap="none" strike="noStrike">
              <a:solidFill>
                <a:schemeClr val="lt1"/>
              </a:solidFill>
              <a:latin typeface="Play"/>
              <a:ea typeface="Play"/>
              <a:cs typeface="Play"/>
              <a:sym typeface="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7"/>
          <p:cNvSpPr/>
          <p:nvPr/>
        </p:nvSpPr>
        <p:spPr>
          <a:xfrm>
            <a:off x="-321893" y="294795"/>
            <a:ext cx="3861159"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Objetivo</a:t>
            </a:r>
            <a:endParaRPr b="1" i="0" sz="3200" u="none" cap="none" strike="noStrike">
              <a:solidFill>
                <a:schemeClr val="lt1"/>
              </a:solidFill>
              <a:latin typeface="Arial"/>
              <a:ea typeface="Arial"/>
              <a:cs typeface="Arial"/>
              <a:sym typeface="Arial"/>
            </a:endParaRPr>
          </a:p>
        </p:txBody>
      </p:sp>
      <p:sp>
        <p:nvSpPr>
          <p:cNvPr id="238" name="Google Shape;238;p7"/>
          <p:cNvSpPr txBox="1"/>
          <p:nvPr/>
        </p:nvSpPr>
        <p:spPr>
          <a:xfrm>
            <a:off x="340275" y="1123507"/>
            <a:ext cx="3803095" cy="1740755"/>
          </a:xfrm>
          <a:prstGeom prst="rect">
            <a:avLst/>
          </a:prstGeom>
          <a:noFill/>
          <a:ln>
            <a:noFill/>
          </a:ln>
        </p:spPr>
        <p:txBody>
          <a:bodyPr anchorCtr="0" anchor="t" bIns="45700" lIns="91425" spcFirstLastPara="1" rIns="91425" wrap="square" tIns="45700">
            <a:noAutofit/>
          </a:bodyPr>
          <a:lstStyle/>
          <a:p>
            <a:pPr indent="0" lvl="0" marL="139700" marR="0" rtl="0" algn="just">
              <a:lnSpc>
                <a:spcPct val="100000"/>
              </a:lnSpc>
              <a:spcBef>
                <a:spcPts val="0"/>
              </a:spcBef>
              <a:spcAft>
                <a:spcPts val="0"/>
              </a:spcAft>
              <a:buNone/>
            </a:pPr>
            <a:r>
              <a:rPr b="0" i="0" lang="es-CO" sz="1300" u="none" cap="none" strike="noStrike">
                <a:solidFill>
                  <a:srgbClr val="000000"/>
                </a:solidFill>
                <a:latin typeface="Verdana"/>
                <a:ea typeface="Verdana"/>
                <a:cs typeface="Verdana"/>
                <a:sym typeface="Verdana"/>
              </a:rPr>
              <a:t>Establecer las actividades clave para gestionar la mejora continua y la innovación en los procesos del Sistema Integrado de Gestión (SIG), asegurando la optimización del desempeño organizacional y el cumplimiento de los requisitos normativos y estratégicos. </a:t>
            </a:r>
            <a:r>
              <a:rPr b="0" i="0" lang="es-CO" sz="1800" u="none" cap="none" strike="noStrike">
                <a:solidFill>
                  <a:srgbClr val="000000"/>
                </a:solidFill>
                <a:latin typeface="Verdana"/>
                <a:ea typeface="Verdana"/>
                <a:cs typeface="Verdana"/>
                <a:sym typeface="Verdana"/>
              </a:rPr>
              <a:t>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6733196" y="294795"/>
            <a:ext cx="3861159"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Alcance</a:t>
            </a:r>
            <a:endParaRPr b="1" i="0" sz="3200" u="none" cap="none" strike="noStrike">
              <a:solidFill>
                <a:schemeClr val="lt1"/>
              </a:solidFill>
              <a:latin typeface="Arial"/>
              <a:ea typeface="Arial"/>
              <a:cs typeface="Arial"/>
              <a:sym typeface="Arial"/>
            </a:endParaRPr>
          </a:p>
        </p:txBody>
      </p:sp>
      <p:sp>
        <p:nvSpPr>
          <p:cNvPr id="240" name="Google Shape;240;p7"/>
          <p:cNvSpPr txBox="1"/>
          <p:nvPr/>
        </p:nvSpPr>
        <p:spPr>
          <a:xfrm>
            <a:off x="6305571" y="1015891"/>
            <a:ext cx="4107877" cy="1848371"/>
          </a:xfrm>
          <a:prstGeom prst="rect">
            <a:avLst/>
          </a:prstGeom>
          <a:noFill/>
          <a:ln>
            <a:noFill/>
          </a:ln>
        </p:spPr>
        <p:txBody>
          <a:bodyPr anchorCtr="0" anchor="t" bIns="45700" lIns="91425" spcFirstLastPara="1" rIns="91425" wrap="square" tIns="45700">
            <a:noAutofit/>
          </a:bodyPr>
          <a:lstStyle/>
          <a:p>
            <a:pPr indent="0" lvl="0" marL="139700" marR="0" rtl="0" algn="just">
              <a:lnSpc>
                <a:spcPct val="100000"/>
              </a:lnSpc>
              <a:spcBef>
                <a:spcPts val="0"/>
              </a:spcBef>
              <a:spcAft>
                <a:spcPts val="0"/>
              </a:spcAft>
              <a:buNone/>
            </a:pPr>
            <a:r>
              <a:rPr b="0" i="0" lang="es-CO" sz="1300" u="none" cap="none" strike="noStrike">
                <a:solidFill>
                  <a:srgbClr val="000000"/>
                </a:solidFill>
                <a:latin typeface="Verdana"/>
                <a:ea typeface="Verdana"/>
                <a:cs typeface="Verdana"/>
                <a:sym typeface="Verdana"/>
              </a:rPr>
              <a:t>Inicia: con el diseño de la herramienta de diagnóstico integral y la formulación de planes de mejoramiento para la intervención integral de procesos.</a:t>
            </a:r>
            <a:endParaRPr/>
          </a:p>
          <a:p>
            <a:pPr indent="0" lvl="0" marL="139700" marR="0" rtl="0" algn="just">
              <a:lnSpc>
                <a:spcPct val="100000"/>
              </a:lnSpc>
              <a:spcBef>
                <a:spcPts val="0"/>
              </a:spcBef>
              <a:spcAft>
                <a:spcPts val="0"/>
              </a:spcAft>
              <a:buNone/>
            </a:pPr>
            <a:r>
              <a:t/>
            </a:r>
            <a:endParaRPr b="0" i="0" sz="1300" u="none" cap="none" strike="noStrike">
              <a:solidFill>
                <a:srgbClr val="000000"/>
              </a:solidFill>
              <a:latin typeface="Verdana"/>
              <a:ea typeface="Verdana"/>
              <a:cs typeface="Verdana"/>
              <a:sym typeface="Verdana"/>
            </a:endParaRPr>
          </a:p>
          <a:p>
            <a:pPr indent="0" lvl="0" marL="139700" marR="0" rtl="0" algn="just">
              <a:lnSpc>
                <a:spcPct val="100000"/>
              </a:lnSpc>
              <a:spcBef>
                <a:spcPts val="0"/>
              </a:spcBef>
              <a:spcAft>
                <a:spcPts val="0"/>
              </a:spcAft>
              <a:buNone/>
            </a:pPr>
            <a:r>
              <a:rPr b="0" i="0" lang="es-CO" sz="1300" u="none" cap="none" strike="noStrike">
                <a:solidFill>
                  <a:srgbClr val="000000"/>
                </a:solidFill>
                <a:latin typeface="Verdana"/>
                <a:ea typeface="Verdana"/>
                <a:cs typeface="Verdana"/>
                <a:sym typeface="Verdana"/>
              </a:rPr>
              <a:t>Continúa: con los planes de mejoramiento para acciones correctivas y de mejora.</a:t>
            </a:r>
            <a:endParaRPr/>
          </a:p>
          <a:p>
            <a:pPr indent="0" lvl="0" marL="139700" marR="0" rtl="0" algn="just">
              <a:lnSpc>
                <a:spcPct val="100000"/>
              </a:lnSpc>
              <a:spcBef>
                <a:spcPts val="0"/>
              </a:spcBef>
              <a:spcAft>
                <a:spcPts val="0"/>
              </a:spcAft>
              <a:buNone/>
            </a:pPr>
            <a:r>
              <a:t/>
            </a:r>
            <a:endParaRPr b="0" i="0" sz="1300" u="none" cap="none" strike="noStrike">
              <a:solidFill>
                <a:srgbClr val="000000"/>
              </a:solidFill>
              <a:latin typeface="Verdana"/>
              <a:ea typeface="Verdana"/>
              <a:cs typeface="Verdana"/>
              <a:sym typeface="Verdana"/>
            </a:endParaRPr>
          </a:p>
          <a:p>
            <a:pPr indent="0" lvl="0" marL="139700" marR="0" rtl="0" algn="just">
              <a:lnSpc>
                <a:spcPct val="100000"/>
              </a:lnSpc>
              <a:spcBef>
                <a:spcPts val="0"/>
              </a:spcBef>
              <a:spcAft>
                <a:spcPts val="0"/>
              </a:spcAft>
              <a:buNone/>
            </a:pPr>
            <a:r>
              <a:rPr b="0" i="0" lang="es-CO" sz="1300" u="none" cap="none" strike="noStrike">
                <a:solidFill>
                  <a:srgbClr val="000000"/>
                </a:solidFill>
                <a:latin typeface="Verdana"/>
                <a:ea typeface="Verdana"/>
                <a:cs typeface="Verdana"/>
                <a:sym typeface="Verdana"/>
              </a:rPr>
              <a:t>Termina: con la evaluación de los resultados</a:t>
            </a:r>
            <a:endParaRPr b="0" i="0" sz="1400" u="none" cap="none" strike="noStrike">
              <a:solidFill>
                <a:srgbClr val="000000"/>
              </a:solidFill>
              <a:latin typeface="Arial"/>
              <a:ea typeface="Arial"/>
              <a:cs typeface="Arial"/>
              <a:sym typeface="Arial"/>
            </a:endParaRPr>
          </a:p>
        </p:txBody>
      </p:sp>
      <p:cxnSp>
        <p:nvCxnSpPr>
          <p:cNvPr id="241" name="Google Shape;241;p7"/>
          <p:cNvCxnSpPr/>
          <p:nvPr/>
        </p:nvCxnSpPr>
        <p:spPr>
          <a:xfrm>
            <a:off x="5581650" y="474528"/>
            <a:ext cx="0" cy="2478222"/>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cxnSp>
        <p:nvCxnSpPr>
          <p:cNvPr id="242" name="Google Shape;242;p7"/>
          <p:cNvCxnSpPr/>
          <p:nvPr/>
        </p:nvCxnSpPr>
        <p:spPr>
          <a:xfrm rot="10800000">
            <a:off x="3876675" y="2952750"/>
            <a:ext cx="3619500" cy="0"/>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sp>
        <p:nvSpPr>
          <p:cNvPr id="243" name="Google Shape;243;p7"/>
          <p:cNvSpPr txBox="1"/>
          <p:nvPr/>
        </p:nvSpPr>
        <p:spPr>
          <a:xfrm>
            <a:off x="590550" y="3984213"/>
            <a:ext cx="3803095" cy="1740755"/>
          </a:xfrm>
          <a:prstGeom prst="rect">
            <a:avLst/>
          </a:prstGeom>
          <a:noFill/>
          <a:ln>
            <a:noFill/>
          </a:ln>
        </p:spPr>
        <p:txBody>
          <a:bodyPr anchorCtr="0" anchor="t" bIns="91425" lIns="91425" spcFirstLastPara="1" rIns="91425" wrap="square" tIns="91425">
            <a:noAutofit/>
          </a:bodyPr>
          <a:lstStyle/>
          <a:p>
            <a:pPr indent="-317500" lvl="0" marL="457200" marR="0" rtl="0" algn="just">
              <a:lnSpc>
                <a:spcPct val="115000"/>
              </a:lnSpc>
              <a:spcBef>
                <a:spcPts val="0"/>
              </a:spcBef>
              <a:spcAft>
                <a:spcPts val="0"/>
              </a:spcAft>
              <a:buClr>
                <a:schemeClr val="dk1"/>
              </a:buClr>
              <a:buSzPts val="1400"/>
              <a:buFont typeface="Roboto"/>
              <a:buChar char="●"/>
            </a:pPr>
            <a:r>
              <a:rPr b="0" i="0" lang="es-CO" sz="1300" u="none" cap="none" strike="noStrike">
                <a:solidFill>
                  <a:srgbClr val="000000"/>
                </a:solidFill>
                <a:latin typeface="Verdana"/>
                <a:ea typeface="Verdana"/>
                <a:cs typeface="Verdana"/>
                <a:sym typeface="Verdana"/>
              </a:rPr>
              <a:t>Actividades de acciones de mejora</a:t>
            </a:r>
            <a:endParaRPr/>
          </a:p>
          <a:p>
            <a:pPr indent="-317500" lvl="0" marL="457200" marR="0" rtl="0" algn="just">
              <a:lnSpc>
                <a:spcPct val="115000"/>
              </a:lnSpc>
              <a:spcBef>
                <a:spcPts val="0"/>
              </a:spcBef>
              <a:spcAft>
                <a:spcPts val="0"/>
              </a:spcAft>
              <a:buClr>
                <a:schemeClr val="dk1"/>
              </a:buClr>
              <a:buSzPts val="1400"/>
              <a:buFont typeface="Roboto"/>
              <a:buChar char="●"/>
            </a:pPr>
            <a:r>
              <a:rPr b="0" i="0" lang="es-CO" sz="1300" u="none" cap="none" strike="noStrike">
                <a:solidFill>
                  <a:srgbClr val="000000"/>
                </a:solidFill>
                <a:latin typeface="Verdana"/>
                <a:ea typeface="Verdana"/>
                <a:cs typeface="Verdana"/>
                <a:sym typeface="Verdana"/>
              </a:rPr>
              <a:t>Acción Correctiva	</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Análisis de Causa</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Agilismo</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Análisis Situacional</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Causa</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Corrección</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Diagnóstico Integral</a:t>
            </a:r>
            <a:endParaRPr/>
          </a:p>
        </p:txBody>
      </p:sp>
      <p:sp>
        <p:nvSpPr>
          <p:cNvPr id="244" name="Google Shape;244;p7"/>
          <p:cNvSpPr/>
          <p:nvPr/>
        </p:nvSpPr>
        <p:spPr>
          <a:xfrm>
            <a:off x="3755845" y="3158774"/>
            <a:ext cx="3861159"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Definiciones</a:t>
            </a:r>
            <a:endParaRPr b="1" i="0" sz="3200" u="none" cap="none" strike="noStrike">
              <a:solidFill>
                <a:schemeClr val="lt1"/>
              </a:solidFill>
              <a:latin typeface="Arial"/>
              <a:ea typeface="Arial"/>
              <a:cs typeface="Arial"/>
              <a:sym typeface="Arial"/>
            </a:endParaRPr>
          </a:p>
        </p:txBody>
      </p:sp>
      <p:sp>
        <p:nvSpPr>
          <p:cNvPr id="245" name="Google Shape;245;p7"/>
          <p:cNvSpPr txBox="1"/>
          <p:nvPr/>
        </p:nvSpPr>
        <p:spPr>
          <a:xfrm>
            <a:off x="4475029" y="4003252"/>
            <a:ext cx="3803095" cy="1740755"/>
          </a:xfrm>
          <a:prstGeom prst="rect">
            <a:avLst/>
          </a:prstGeom>
          <a:noFill/>
          <a:ln>
            <a:noFill/>
          </a:ln>
        </p:spPr>
        <p:txBody>
          <a:bodyPr anchorCtr="0" anchor="t" bIns="91425" lIns="91425" spcFirstLastPara="1" rIns="91425" wrap="square" tIns="91425">
            <a:noAutofit/>
          </a:bodyPr>
          <a:lstStyle/>
          <a:p>
            <a:pPr indent="-317500" lvl="0" marL="457200" marR="0" rtl="0" algn="just">
              <a:lnSpc>
                <a:spcPct val="115000"/>
              </a:lnSpc>
              <a:spcBef>
                <a:spcPts val="0"/>
              </a:spcBef>
              <a:spcAft>
                <a:spcPts val="0"/>
              </a:spcAft>
              <a:buClr>
                <a:schemeClr val="dk1"/>
              </a:buClr>
              <a:buSzPts val="1400"/>
              <a:buFont typeface="Roboto"/>
              <a:buChar char="●"/>
            </a:pPr>
            <a:r>
              <a:rPr b="0" i="0" lang="es-CO" sz="1300" u="none" cap="none" strike="noStrike">
                <a:solidFill>
                  <a:srgbClr val="000000"/>
                </a:solidFill>
                <a:latin typeface="Verdana"/>
                <a:ea typeface="Verdana"/>
                <a:cs typeface="Verdana"/>
                <a:sym typeface="Verdana"/>
              </a:rPr>
              <a:t>Evaluación de Efectividad</a:t>
            </a:r>
            <a:endParaRPr/>
          </a:p>
          <a:p>
            <a:pPr indent="-317500" lvl="0" marL="457200" marR="0" rtl="0" algn="just">
              <a:lnSpc>
                <a:spcPct val="115000"/>
              </a:lnSpc>
              <a:spcBef>
                <a:spcPts val="0"/>
              </a:spcBef>
              <a:spcAft>
                <a:spcPts val="0"/>
              </a:spcAft>
              <a:buClr>
                <a:schemeClr val="dk1"/>
              </a:buClr>
              <a:buSzPts val="1400"/>
              <a:buFont typeface="Roboto"/>
              <a:buChar char="●"/>
            </a:pPr>
            <a:r>
              <a:rPr b="0" i="0" lang="es-CO" sz="1300" u="none" cap="none" strike="noStrike">
                <a:solidFill>
                  <a:srgbClr val="000000"/>
                </a:solidFill>
                <a:latin typeface="Verdana"/>
                <a:ea typeface="Verdana"/>
                <a:cs typeface="Verdana"/>
                <a:sym typeface="Verdana"/>
              </a:rPr>
              <a:t>Hallazgo</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Innovación</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Mejora iterativa</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Mejora Incremental</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Observaciones</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Oportunidad de Mejora</a:t>
            </a:r>
            <a:endParaRPr/>
          </a:p>
          <a:p>
            <a:pPr indent="-317500" lvl="0" marL="457200" marR="0" rtl="0" algn="l">
              <a:lnSpc>
                <a:spcPct val="115000"/>
              </a:lnSpc>
              <a:spcBef>
                <a:spcPts val="0"/>
              </a:spcBef>
              <a:spcAft>
                <a:spcPts val="0"/>
              </a:spcAft>
              <a:buClr>
                <a:schemeClr val="dk1"/>
              </a:buClr>
              <a:buSzPts val="1400"/>
              <a:buFont typeface="Roboto"/>
              <a:buChar char="●"/>
            </a:pPr>
            <a:r>
              <a:rPr b="0" i="0" lang="es-CO" sz="1300" u="none" cap="none" strike="noStrike">
                <a:solidFill>
                  <a:schemeClr val="dk1"/>
                </a:solidFill>
                <a:latin typeface="Verdana"/>
                <a:ea typeface="Verdana"/>
                <a:cs typeface="Verdana"/>
                <a:sym typeface="Verdana"/>
              </a:rPr>
              <a:t>Planes de Mejoramiento</a:t>
            </a:r>
            <a:endParaRPr/>
          </a:p>
        </p:txBody>
      </p:sp>
      <p:sp>
        <p:nvSpPr>
          <p:cNvPr id="246" name="Google Shape;246;p7"/>
          <p:cNvSpPr txBox="1"/>
          <p:nvPr/>
        </p:nvSpPr>
        <p:spPr>
          <a:xfrm>
            <a:off x="8492859" y="4003252"/>
            <a:ext cx="2716349" cy="1740755"/>
          </a:xfrm>
          <a:prstGeom prst="rect">
            <a:avLst/>
          </a:prstGeom>
          <a:noFill/>
          <a:ln>
            <a:noFill/>
          </a:ln>
        </p:spPr>
        <p:txBody>
          <a:bodyPr anchorCtr="0" anchor="t" bIns="91425" lIns="91425" spcFirstLastPara="1" rIns="91425" wrap="square" tIns="91425">
            <a:noAutofit/>
          </a:bodyPr>
          <a:lstStyle/>
          <a:p>
            <a:pPr indent="-317500" lvl="0" marL="457200" marR="0" rtl="0" algn="just">
              <a:lnSpc>
                <a:spcPct val="115000"/>
              </a:lnSpc>
              <a:spcBef>
                <a:spcPts val="0"/>
              </a:spcBef>
              <a:spcAft>
                <a:spcPts val="0"/>
              </a:spcAft>
              <a:buClr>
                <a:schemeClr val="dk1"/>
              </a:buClr>
              <a:buSzPts val="1400"/>
              <a:buFont typeface="Roboto"/>
              <a:buChar char="●"/>
            </a:pPr>
            <a:r>
              <a:rPr b="0" i="0" lang="es-CO" sz="1300" u="none" cap="none" strike="noStrike">
                <a:solidFill>
                  <a:srgbClr val="000000"/>
                </a:solidFill>
                <a:latin typeface="Verdana"/>
                <a:ea typeface="Verdana"/>
                <a:cs typeface="Verdana"/>
                <a:sym typeface="Verdana"/>
              </a:rPr>
              <a:t>Plan de Mejoramiento Integral</a:t>
            </a:r>
            <a:endParaRPr/>
          </a:p>
          <a:p>
            <a:pPr indent="-317500" lvl="0" marL="457200" marR="0" rtl="0" algn="just">
              <a:lnSpc>
                <a:spcPct val="115000"/>
              </a:lnSpc>
              <a:spcBef>
                <a:spcPts val="0"/>
              </a:spcBef>
              <a:spcAft>
                <a:spcPts val="0"/>
              </a:spcAft>
              <a:buClr>
                <a:schemeClr val="dk1"/>
              </a:buClr>
              <a:buSzPts val="1400"/>
              <a:buFont typeface="Roboto"/>
              <a:buChar char="●"/>
            </a:pPr>
            <a:r>
              <a:rPr b="0" i="0" lang="es-CO" sz="1300" u="none" cap="none" strike="noStrike">
                <a:solidFill>
                  <a:srgbClr val="000000"/>
                </a:solidFill>
                <a:latin typeface="Verdana"/>
                <a:ea typeface="Verdana"/>
                <a:cs typeface="Verdana"/>
                <a:sym typeface="Verdana"/>
              </a:rPr>
              <a:t>Plan de Mejoramiento para Acciones Correctivas y de Mejora</a:t>
            </a:r>
            <a:endParaRPr/>
          </a:p>
          <a:p>
            <a:pPr indent="-317500" lvl="0" marL="457200" marR="0" rtl="0" algn="just">
              <a:lnSpc>
                <a:spcPct val="115000"/>
              </a:lnSpc>
              <a:spcBef>
                <a:spcPts val="0"/>
              </a:spcBef>
              <a:spcAft>
                <a:spcPts val="0"/>
              </a:spcAft>
              <a:buClr>
                <a:schemeClr val="dk1"/>
              </a:buClr>
              <a:buSzPts val="1400"/>
              <a:buFont typeface="Roboto"/>
              <a:buChar char="●"/>
            </a:pPr>
            <a:r>
              <a:rPr b="0" i="0" lang="es-CO" sz="1300" u="none" cap="none" strike="noStrike">
                <a:solidFill>
                  <a:srgbClr val="000000"/>
                </a:solidFill>
                <a:latin typeface="Verdana"/>
                <a:ea typeface="Verdana"/>
                <a:cs typeface="Verdana"/>
                <a:sym typeface="Verdana"/>
              </a:rPr>
              <a:t>Recomendaciones</a:t>
            </a:r>
            <a:endParaRPr/>
          </a:p>
          <a:p>
            <a:pPr indent="-228600" lvl="0" marL="457200" marR="0" rtl="0" algn="just">
              <a:lnSpc>
                <a:spcPct val="115000"/>
              </a:lnSpc>
              <a:spcBef>
                <a:spcPts val="0"/>
              </a:spcBef>
              <a:spcAft>
                <a:spcPts val="0"/>
              </a:spcAft>
              <a:buClr>
                <a:schemeClr val="dk1"/>
              </a:buClr>
              <a:buSzPts val="1400"/>
              <a:buFont typeface="Roboto"/>
              <a:buNone/>
            </a:pPr>
            <a:r>
              <a:t/>
            </a:r>
            <a:endParaRPr b="0" i="0" sz="1300" u="none" cap="none" strike="noStrike">
              <a:solidFill>
                <a:schemeClr val="dk1"/>
              </a:solidFill>
              <a:latin typeface="Verdana"/>
              <a:ea typeface="Verdana"/>
              <a:cs typeface="Verdana"/>
              <a:sym typeface="Verdana"/>
            </a:endParaRPr>
          </a:p>
        </p:txBody>
      </p:sp>
      <p:sp>
        <p:nvSpPr>
          <p:cNvPr id="247" name="Google Shape;247;p7"/>
          <p:cNvSpPr/>
          <p:nvPr/>
        </p:nvSpPr>
        <p:spPr>
          <a:xfrm>
            <a:off x="10594355" y="6074185"/>
            <a:ext cx="1412321" cy="348430"/>
          </a:xfrm>
          <a:prstGeom prst="roundRect">
            <a:avLst>
              <a:gd fmla="val 16667" name="adj"/>
            </a:avLst>
          </a:prstGeom>
          <a:solidFill>
            <a:srgbClr val="FFC000"/>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CO" sz="1400" u="none" cap="none" strike="noStrike">
                <a:solidFill>
                  <a:srgbClr val="436443"/>
                </a:solidFill>
                <a:latin typeface="Verdana"/>
                <a:ea typeface="Verdana"/>
                <a:cs typeface="Verdana"/>
                <a:sym typeface="Verdana"/>
              </a:rPr>
              <a:t>Páginas 3-4</a:t>
            </a:r>
            <a:endParaRPr b="0" i="0" sz="1400" u="none" cap="none" strike="noStrike">
              <a:solidFill>
                <a:srgbClr val="43644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5"/>
          <p:cNvSpPr txBox="1"/>
          <p:nvPr>
            <p:ph idx="4294967295" type="title"/>
          </p:nvPr>
        </p:nvSpPr>
        <p:spPr>
          <a:xfrm>
            <a:off x="2087359" y="2495550"/>
            <a:ext cx="7678738" cy="1866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Play"/>
              <a:buNone/>
            </a:pPr>
            <a:r>
              <a:rPr b="1" lang="es-CO" sz="4000">
                <a:solidFill>
                  <a:schemeClr val="lt1"/>
                </a:solidFill>
              </a:rPr>
              <a:t>2. Disposiciones generales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pSp>
        <p:nvGrpSpPr>
          <p:cNvPr id="257" name="Google Shape;257;p12"/>
          <p:cNvGrpSpPr/>
          <p:nvPr/>
        </p:nvGrpSpPr>
        <p:grpSpPr>
          <a:xfrm>
            <a:off x="257083" y="1286902"/>
            <a:ext cx="5010571" cy="3981128"/>
            <a:chOff x="114749" y="-203937"/>
            <a:chExt cx="6057118" cy="4546145"/>
          </a:xfrm>
        </p:grpSpPr>
        <p:grpSp>
          <p:nvGrpSpPr>
            <p:cNvPr id="258" name="Google Shape;258;p12"/>
            <p:cNvGrpSpPr/>
            <p:nvPr/>
          </p:nvGrpSpPr>
          <p:grpSpPr>
            <a:xfrm>
              <a:off x="2730994" y="796128"/>
              <a:ext cx="1032880" cy="3546080"/>
              <a:chOff x="3092175" y="1972975"/>
              <a:chExt cx="1032880" cy="3546080"/>
            </a:xfrm>
          </p:grpSpPr>
          <p:sp>
            <p:nvSpPr>
              <p:cNvPr id="259" name="Google Shape;259;p12"/>
              <p:cNvSpPr/>
              <p:nvPr/>
            </p:nvSpPr>
            <p:spPr>
              <a:xfrm>
                <a:off x="3551125" y="4669970"/>
                <a:ext cx="106135" cy="849085"/>
              </a:xfrm>
              <a:custGeom>
                <a:rect b="b" l="l" r="r" t="t"/>
                <a:pathLst>
                  <a:path extrusionOk="0" h="849085" w="106135">
                    <a:moveTo>
                      <a:pt x="0" y="0"/>
                    </a:moveTo>
                    <a:lnTo>
                      <a:pt x="106135" y="0"/>
                    </a:lnTo>
                    <a:lnTo>
                      <a:pt x="106135" y="849085"/>
                    </a:lnTo>
                    <a:lnTo>
                      <a:pt x="0" y="849085"/>
                    </a:lnTo>
                    <a:close/>
                  </a:path>
                </a:pathLst>
              </a:custGeom>
              <a:gradFill>
                <a:gsLst>
                  <a:gs pos="0">
                    <a:srgbClr val="CFF976"/>
                  </a:gs>
                  <a:gs pos="100000">
                    <a:srgbClr val="A8DD38"/>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12"/>
              <p:cNvSpPr/>
              <p:nvPr/>
            </p:nvSpPr>
            <p:spPr>
              <a:xfrm>
                <a:off x="3092175" y="1972975"/>
                <a:ext cx="1032877" cy="982330"/>
              </a:xfrm>
              <a:custGeom>
                <a:rect b="b" l="l" r="r" t="t"/>
                <a:pathLst>
                  <a:path extrusionOk="0" h="982330" w="1032877">
                    <a:moveTo>
                      <a:pt x="1032877" y="375216"/>
                    </a:moveTo>
                    <a:lnTo>
                      <a:pt x="835617" y="982330"/>
                    </a:lnTo>
                    <a:lnTo>
                      <a:pt x="197262" y="982330"/>
                    </a:lnTo>
                    <a:lnTo>
                      <a:pt x="0" y="375215"/>
                    </a:lnTo>
                    <a:lnTo>
                      <a:pt x="516440" y="0"/>
                    </a:lnTo>
                    <a:close/>
                  </a:path>
                </a:pathLst>
              </a:custGeom>
              <a:gradFill>
                <a:gsLst>
                  <a:gs pos="0">
                    <a:srgbClr val="CFF976"/>
                  </a:gs>
                  <a:gs pos="100000">
                    <a:srgbClr val="A8DD38"/>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12"/>
              <p:cNvSpPr/>
              <p:nvPr/>
            </p:nvSpPr>
            <p:spPr>
              <a:xfrm>
                <a:off x="3551125" y="4669970"/>
                <a:ext cx="106135" cy="849085"/>
              </a:xfrm>
              <a:custGeom>
                <a:rect b="b" l="l" r="r" t="t"/>
                <a:pathLst>
                  <a:path extrusionOk="0" h="849085" w="106135">
                    <a:moveTo>
                      <a:pt x="0" y="0"/>
                    </a:moveTo>
                    <a:lnTo>
                      <a:pt x="106135" y="0"/>
                    </a:lnTo>
                    <a:lnTo>
                      <a:pt x="106135" y="849085"/>
                    </a:lnTo>
                    <a:lnTo>
                      <a:pt x="0" y="849085"/>
                    </a:lnTo>
                    <a:close/>
                  </a:path>
                </a:pathLst>
              </a:custGeom>
              <a:noFill/>
              <a:ln cap="flat" cmpd="sng" w="132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12"/>
              <p:cNvSpPr/>
              <p:nvPr/>
            </p:nvSpPr>
            <p:spPr>
              <a:xfrm>
                <a:off x="3092175" y="1972975"/>
                <a:ext cx="1032880" cy="982327"/>
              </a:xfrm>
              <a:custGeom>
                <a:rect b="b" l="l" r="r" t="t"/>
                <a:pathLst>
                  <a:path extrusionOk="0" h="982327" w="1032880">
                    <a:moveTo>
                      <a:pt x="1032880" y="375216"/>
                    </a:moveTo>
                    <a:lnTo>
                      <a:pt x="835617" y="982327"/>
                    </a:lnTo>
                    <a:lnTo>
                      <a:pt x="197262" y="982327"/>
                    </a:lnTo>
                    <a:lnTo>
                      <a:pt x="0" y="375215"/>
                    </a:lnTo>
                    <a:lnTo>
                      <a:pt x="516440" y="0"/>
                    </a:lnTo>
                    <a:close/>
                  </a:path>
                </a:pathLst>
              </a:custGeom>
              <a:noFill/>
              <a:ln cap="flat" cmpd="sng" w="132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3" name="Google Shape;263;p12"/>
            <p:cNvGrpSpPr/>
            <p:nvPr/>
          </p:nvGrpSpPr>
          <p:grpSpPr>
            <a:xfrm>
              <a:off x="114749" y="-203937"/>
              <a:ext cx="6057118" cy="4546143"/>
              <a:chOff x="114749" y="-203937"/>
              <a:chExt cx="6057118" cy="4546143"/>
            </a:xfrm>
          </p:grpSpPr>
          <p:grpSp>
            <p:nvGrpSpPr>
              <p:cNvPr id="264" name="Google Shape;264;p12"/>
              <p:cNvGrpSpPr/>
              <p:nvPr/>
            </p:nvGrpSpPr>
            <p:grpSpPr>
              <a:xfrm>
                <a:off x="3296078" y="1483019"/>
                <a:ext cx="1590804" cy="2859187"/>
                <a:chOff x="3657259" y="2659866"/>
                <a:chExt cx="1590804" cy="2859187"/>
              </a:xfrm>
            </p:grpSpPr>
            <p:sp>
              <p:nvSpPr>
                <p:cNvPr id="265" name="Google Shape;265;p12"/>
                <p:cNvSpPr/>
                <p:nvPr/>
              </p:nvSpPr>
              <p:spPr>
                <a:xfrm>
                  <a:off x="3657259" y="4669968"/>
                  <a:ext cx="106135" cy="849085"/>
                </a:xfrm>
                <a:custGeom>
                  <a:rect b="b" l="l" r="r" t="t"/>
                  <a:pathLst>
                    <a:path extrusionOk="0" h="849085" w="106135">
                      <a:moveTo>
                        <a:pt x="0" y="0"/>
                      </a:moveTo>
                      <a:lnTo>
                        <a:pt x="106135" y="0"/>
                      </a:lnTo>
                      <a:lnTo>
                        <a:pt x="106135" y="849085"/>
                      </a:lnTo>
                      <a:lnTo>
                        <a:pt x="0" y="849085"/>
                      </a:lnTo>
                      <a:close/>
                    </a:path>
                  </a:pathLst>
                </a:custGeom>
                <a:gradFill>
                  <a:gsLst>
                    <a:gs pos="0">
                      <a:srgbClr val="83FAC1"/>
                    </a:gs>
                    <a:gs pos="100000">
                      <a:srgbClr val="44E095"/>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12"/>
                <p:cNvSpPr/>
                <p:nvPr/>
              </p:nvSpPr>
              <p:spPr>
                <a:xfrm>
                  <a:off x="4237754" y="2659866"/>
                  <a:ext cx="1010305" cy="1027225"/>
                </a:xfrm>
                <a:custGeom>
                  <a:rect b="b" l="l" r="r" t="t"/>
                  <a:pathLst>
                    <a:path extrusionOk="0" h="1027225" w="1010305">
                      <a:moveTo>
                        <a:pt x="943581" y="894502"/>
                      </a:moveTo>
                      <a:lnTo>
                        <a:pt x="319177" y="1027225"/>
                      </a:lnTo>
                      <a:lnTo>
                        <a:pt x="0" y="474390"/>
                      </a:lnTo>
                      <a:lnTo>
                        <a:pt x="427143" y="0"/>
                      </a:lnTo>
                      <a:lnTo>
                        <a:pt x="1010305" y="259642"/>
                      </a:lnTo>
                      <a:close/>
                    </a:path>
                  </a:pathLst>
                </a:custGeom>
                <a:gradFill>
                  <a:gsLst>
                    <a:gs pos="0">
                      <a:srgbClr val="83FAC1"/>
                    </a:gs>
                    <a:gs pos="100000">
                      <a:srgbClr val="44E095"/>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12"/>
                <p:cNvSpPr/>
                <p:nvPr/>
              </p:nvSpPr>
              <p:spPr>
                <a:xfrm>
                  <a:off x="3657259" y="4669968"/>
                  <a:ext cx="106135" cy="849085"/>
                </a:xfrm>
                <a:custGeom>
                  <a:rect b="b" l="l" r="r" t="t"/>
                  <a:pathLst>
                    <a:path extrusionOk="0" h="849085" w="106135">
                      <a:moveTo>
                        <a:pt x="0" y="0"/>
                      </a:moveTo>
                      <a:lnTo>
                        <a:pt x="106135" y="0"/>
                      </a:lnTo>
                      <a:lnTo>
                        <a:pt x="106135" y="849085"/>
                      </a:lnTo>
                      <a:lnTo>
                        <a:pt x="0" y="849085"/>
                      </a:lnTo>
                      <a:close/>
                    </a:path>
                  </a:pathLst>
                </a:custGeom>
                <a:noFill/>
                <a:ln cap="flat" cmpd="sng" w="132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12"/>
                <p:cNvSpPr/>
                <p:nvPr/>
              </p:nvSpPr>
              <p:spPr>
                <a:xfrm>
                  <a:off x="4237754" y="2659866"/>
                  <a:ext cx="1010309" cy="1027222"/>
                </a:xfrm>
                <a:custGeom>
                  <a:rect b="b" l="l" r="r" t="t"/>
                  <a:pathLst>
                    <a:path extrusionOk="0" h="1027222" w="1010309">
                      <a:moveTo>
                        <a:pt x="943583" y="894501"/>
                      </a:moveTo>
                      <a:lnTo>
                        <a:pt x="319177" y="1027222"/>
                      </a:lnTo>
                      <a:lnTo>
                        <a:pt x="0" y="474390"/>
                      </a:lnTo>
                      <a:lnTo>
                        <a:pt x="427143" y="0"/>
                      </a:lnTo>
                      <a:lnTo>
                        <a:pt x="1010309" y="259642"/>
                      </a:lnTo>
                      <a:close/>
                    </a:path>
                  </a:pathLst>
                </a:custGeom>
                <a:noFill/>
                <a:ln cap="flat" cmpd="sng" w="132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9" name="Google Shape;269;p12"/>
              <p:cNvGrpSpPr/>
              <p:nvPr/>
            </p:nvGrpSpPr>
            <p:grpSpPr>
              <a:xfrm>
                <a:off x="1607990" y="1483002"/>
                <a:ext cx="1581951" cy="2859204"/>
                <a:chOff x="1969171" y="2659849"/>
                <a:chExt cx="1581951" cy="2859204"/>
              </a:xfrm>
            </p:grpSpPr>
            <p:sp>
              <p:nvSpPr>
                <p:cNvPr id="270" name="Google Shape;270;p12"/>
                <p:cNvSpPr/>
                <p:nvPr/>
              </p:nvSpPr>
              <p:spPr>
                <a:xfrm>
                  <a:off x="3444987" y="4669968"/>
                  <a:ext cx="106135" cy="849085"/>
                </a:xfrm>
                <a:custGeom>
                  <a:rect b="b" l="l" r="r" t="t"/>
                  <a:pathLst>
                    <a:path extrusionOk="0" h="849085" w="106135">
                      <a:moveTo>
                        <a:pt x="0" y="0"/>
                      </a:moveTo>
                      <a:lnTo>
                        <a:pt x="106135" y="0"/>
                      </a:lnTo>
                      <a:lnTo>
                        <a:pt x="106135" y="849085"/>
                      </a:lnTo>
                      <a:lnTo>
                        <a:pt x="0" y="849085"/>
                      </a:lnTo>
                      <a:close/>
                    </a:path>
                  </a:pathLst>
                </a:custGeom>
                <a:gradFill>
                  <a:gsLst>
                    <a:gs pos="0">
                      <a:srgbClr val="FFEF63"/>
                    </a:gs>
                    <a:gs pos="100000">
                      <a:srgbClr val="FFE60A"/>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12"/>
                <p:cNvSpPr/>
                <p:nvPr/>
              </p:nvSpPr>
              <p:spPr>
                <a:xfrm>
                  <a:off x="1969171" y="2659849"/>
                  <a:ext cx="1010305" cy="1027225"/>
                </a:xfrm>
                <a:custGeom>
                  <a:rect b="b" l="l" r="r" t="t"/>
                  <a:pathLst>
                    <a:path extrusionOk="0" h="1027225" w="1010305">
                      <a:moveTo>
                        <a:pt x="583166" y="0"/>
                      </a:moveTo>
                      <a:lnTo>
                        <a:pt x="1010305" y="474390"/>
                      </a:lnTo>
                      <a:lnTo>
                        <a:pt x="691131" y="1027225"/>
                      </a:lnTo>
                      <a:lnTo>
                        <a:pt x="66726" y="894502"/>
                      </a:lnTo>
                      <a:lnTo>
                        <a:pt x="0" y="259642"/>
                      </a:lnTo>
                      <a:close/>
                    </a:path>
                  </a:pathLst>
                </a:custGeom>
                <a:gradFill>
                  <a:gsLst>
                    <a:gs pos="0">
                      <a:srgbClr val="FFEF63"/>
                    </a:gs>
                    <a:gs pos="100000">
                      <a:srgbClr val="FFE60A"/>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12"/>
                <p:cNvSpPr/>
                <p:nvPr/>
              </p:nvSpPr>
              <p:spPr>
                <a:xfrm>
                  <a:off x="3444987" y="4669968"/>
                  <a:ext cx="106135" cy="849085"/>
                </a:xfrm>
                <a:custGeom>
                  <a:rect b="b" l="l" r="r" t="t"/>
                  <a:pathLst>
                    <a:path extrusionOk="0" h="849085" w="106135">
                      <a:moveTo>
                        <a:pt x="0" y="0"/>
                      </a:moveTo>
                      <a:lnTo>
                        <a:pt x="106135" y="0"/>
                      </a:lnTo>
                      <a:lnTo>
                        <a:pt x="106135" y="849085"/>
                      </a:lnTo>
                      <a:lnTo>
                        <a:pt x="0" y="849085"/>
                      </a:lnTo>
                      <a:close/>
                    </a:path>
                  </a:pathLst>
                </a:custGeom>
                <a:noFill/>
                <a:ln cap="flat" cmpd="sng" w="132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12"/>
                <p:cNvSpPr/>
                <p:nvPr/>
              </p:nvSpPr>
              <p:spPr>
                <a:xfrm>
                  <a:off x="1969171" y="2659849"/>
                  <a:ext cx="1010309" cy="1027222"/>
                </a:xfrm>
                <a:custGeom>
                  <a:rect b="b" l="l" r="r" t="t"/>
                  <a:pathLst>
                    <a:path extrusionOk="0" h="1027222" w="1010309">
                      <a:moveTo>
                        <a:pt x="583166" y="0"/>
                      </a:moveTo>
                      <a:lnTo>
                        <a:pt x="1010309" y="474390"/>
                      </a:lnTo>
                      <a:lnTo>
                        <a:pt x="691131" y="1027222"/>
                      </a:lnTo>
                      <a:lnTo>
                        <a:pt x="66726" y="894501"/>
                      </a:lnTo>
                      <a:lnTo>
                        <a:pt x="0" y="259642"/>
                      </a:lnTo>
                      <a:close/>
                    </a:path>
                  </a:pathLst>
                </a:custGeom>
                <a:noFill/>
                <a:ln cap="flat" cmpd="sng" w="132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4" name="Google Shape;274;p12"/>
              <p:cNvGrpSpPr/>
              <p:nvPr/>
            </p:nvGrpSpPr>
            <p:grpSpPr>
              <a:xfrm>
                <a:off x="2318745" y="1884584"/>
                <a:ext cx="1857375" cy="1608534"/>
                <a:chOff x="2679926" y="3061431"/>
                <a:chExt cx="1857375" cy="1608534"/>
              </a:xfrm>
            </p:grpSpPr>
            <p:sp>
              <p:nvSpPr>
                <p:cNvPr id="275" name="Google Shape;275;p12"/>
                <p:cNvSpPr/>
                <p:nvPr/>
              </p:nvSpPr>
              <p:spPr>
                <a:xfrm>
                  <a:off x="2679926" y="3061431"/>
                  <a:ext cx="1857375" cy="1608530"/>
                </a:xfrm>
                <a:custGeom>
                  <a:rect b="b" l="l" r="r" t="t"/>
                  <a:pathLst>
                    <a:path extrusionOk="0" h="1608530" w="1857375">
                      <a:moveTo>
                        <a:pt x="1857375" y="804267"/>
                      </a:moveTo>
                      <a:lnTo>
                        <a:pt x="1393031" y="1608530"/>
                      </a:lnTo>
                      <a:lnTo>
                        <a:pt x="464343" y="1608530"/>
                      </a:lnTo>
                      <a:lnTo>
                        <a:pt x="0" y="804267"/>
                      </a:lnTo>
                      <a:lnTo>
                        <a:pt x="464343" y="0"/>
                      </a:lnTo>
                      <a:lnTo>
                        <a:pt x="1393031" y="0"/>
                      </a:lnTo>
                      <a:close/>
                    </a:path>
                  </a:pathLst>
                </a:custGeom>
                <a:gradFill>
                  <a:gsLst>
                    <a:gs pos="0">
                      <a:srgbClr val="D9D9D9"/>
                    </a:gs>
                    <a:gs pos="100000">
                      <a:srgbClr val="BCBCBC"/>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12"/>
                <p:cNvSpPr/>
                <p:nvPr/>
              </p:nvSpPr>
              <p:spPr>
                <a:xfrm>
                  <a:off x="2679926" y="3061431"/>
                  <a:ext cx="1857375" cy="1608534"/>
                </a:xfrm>
                <a:custGeom>
                  <a:rect b="b" l="l" r="r" t="t"/>
                  <a:pathLst>
                    <a:path extrusionOk="0" h="1608534" w="1857375">
                      <a:moveTo>
                        <a:pt x="1857375" y="804267"/>
                      </a:moveTo>
                      <a:lnTo>
                        <a:pt x="1393031" y="1608534"/>
                      </a:lnTo>
                      <a:lnTo>
                        <a:pt x="464343" y="1608534"/>
                      </a:lnTo>
                      <a:lnTo>
                        <a:pt x="0" y="804267"/>
                      </a:lnTo>
                      <a:lnTo>
                        <a:pt x="464343" y="0"/>
                      </a:lnTo>
                      <a:lnTo>
                        <a:pt x="1393031" y="0"/>
                      </a:lnTo>
                      <a:close/>
                    </a:path>
                  </a:pathLst>
                </a:custGeom>
                <a:noFill/>
                <a:ln cap="flat" cmpd="sng" w="132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77" name="Google Shape;277;p12"/>
              <p:cNvSpPr txBox="1"/>
              <p:nvPr/>
            </p:nvSpPr>
            <p:spPr>
              <a:xfrm>
                <a:off x="2622117" y="-203937"/>
                <a:ext cx="1353230" cy="5200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300" u="none" cap="none" strike="noStrike">
                    <a:solidFill>
                      <a:srgbClr val="92BD39"/>
                    </a:solidFill>
                    <a:latin typeface="Roboto"/>
                    <a:ea typeface="Roboto"/>
                    <a:cs typeface="Roboto"/>
                    <a:sym typeface="Roboto"/>
                  </a:rPr>
                  <a:t>Detecta cuellos</a:t>
                </a:r>
                <a:br>
                  <a:rPr b="1" i="0" lang="es-CO" sz="1300" u="none" cap="none" strike="noStrike">
                    <a:solidFill>
                      <a:srgbClr val="92BD39"/>
                    </a:solidFill>
                    <a:latin typeface="Roboto"/>
                    <a:ea typeface="Roboto"/>
                    <a:cs typeface="Roboto"/>
                    <a:sym typeface="Roboto"/>
                  </a:rPr>
                </a:br>
                <a:r>
                  <a:rPr b="1" i="0" lang="es-CO" sz="1300" u="none" cap="none" strike="noStrike">
                    <a:solidFill>
                      <a:srgbClr val="92BD39"/>
                    </a:solidFill>
                    <a:latin typeface="Roboto"/>
                    <a:ea typeface="Roboto"/>
                    <a:cs typeface="Roboto"/>
                    <a:sym typeface="Roboto"/>
                  </a:rPr>
                  <a:t>de botella</a:t>
                </a:r>
                <a:endParaRPr/>
              </a:p>
            </p:txBody>
          </p:sp>
          <p:sp>
            <p:nvSpPr>
              <p:cNvPr id="278" name="Google Shape;278;p12"/>
              <p:cNvSpPr txBox="1"/>
              <p:nvPr/>
            </p:nvSpPr>
            <p:spPr>
              <a:xfrm>
                <a:off x="2645201" y="322319"/>
                <a:ext cx="1419565" cy="3714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900" u="none" cap="none" strike="noStrike">
                    <a:solidFill>
                      <a:srgbClr val="484848"/>
                    </a:solidFill>
                    <a:latin typeface="Roboto"/>
                    <a:ea typeface="Roboto"/>
                    <a:cs typeface="Roboto"/>
                    <a:sym typeface="Roboto"/>
                  </a:rPr>
                  <a:t>Identifica</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ineficiencias ocultas</a:t>
                </a:r>
                <a:endParaRPr/>
              </a:p>
            </p:txBody>
          </p:sp>
          <p:sp>
            <p:nvSpPr>
              <p:cNvPr id="279" name="Google Shape;279;p12"/>
              <p:cNvSpPr txBox="1"/>
              <p:nvPr/>
            </p:nvSpPr>
            <p:spPr>
              <a:xfrm>
                <a:off x="114749" y="857420"/>
                <a:ext cx="1353230" cy="78009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s-CO" sz="1300" u="none" cap="none" strike="noStrike">
                    <a:solidFill>
                      <a:srgbClr val="E0CB15"/>
                    </a:solidFill>
                    <a:latin typeface="Roboto"/>
                    <a:ea typeface="Roboto"/>
                    <a:cs typeface="Roboto"/>
                    <a:sym typeface="Roboto"/>
                  </a:rPr>
                  <a:t>Evita</a:t>
                </a:r>
                <a:br>
                  <a:rPr b="1" i="0" lang="es-CO" sz="1300" u="none" cap="none" strike="noStrike">
                    <a:solidFill>
                      <a:srgbClr val="E0CB15"/>
                    </a:solidFill>
                    <a:latin typeface="Roboto"/>
                    <a:ea typeface="Roboto"/>
                    <a:cs typeface="Roboto"/>
                    <a:sym typeface="Roboto"/>
                  </a:rPr>
                </a:br>
                <a:r>
                  <a:rPr b="1" i="0" lang="es-CO" sz="1300" u="none" cap="none" strike="noStrike">
                    <a:solidFill>
                      <a:srgbClr val="E0CB15"/>
                    </a:solidFill>
                    <a:latin typeface="Roboto"/>
                    <a:ea typeface="Roboto"/>
                    <a:cs typeface="Roboto"/>
                    <a:sym typeface="Roboto"/>
                  </a:rPr>
                  <a:t>soluciones</a:t>
                </a:r>
                <a:br>
                  <a:rPr b="1" i="0" lang="es-CO" sz="1300" u="none" cap="none" strike="noStrike">
                    <a:solidFill>
                      <a:srgbClr val="E0CB15"/>
                    </a:solidFill>
                    <a:latin typeface="Roboto"/>
                    <a:ea typeface="Roboto"/>
                    <a:cs typeface="Roboto"/>
                    <a:sym typeface="Roboto"/>
                  </a:rPr>
                </a:br>
                <a:r>
                  <a:rPr b="1" i="0" lang="es-CO" sz="1300" u="none" cap="none" strike="noStrike">
                    <a:solidFill>
                      <a:srgbClr val="E0CB15"/>
                    </a:solidFill>
                    <a:latin typeface="Roboto"/>
                    <a:ea typeface="Roboto"/>
                    <a:cs typeface="Roboto"/>
                    <a:sym typeface="Roboto"/>
                  </a:rPr>
                  <a:t>desconectadas</a:t>
                </a:r>
                <a:endParaRPr/>
              </a:p>
            </p:txBody>
          </p:sp>
          <p:sp>
            <p:nvSpPr>
              <p:cNvPr id="280" name="Google Shape;280;p12"/>
              <p:cNvSpPr txBox="1"/>
              <p:nvPr/>
            </p:nvSpPr>
            <p:spPr>
              <a:xfrm>
                <a:off x="377258" y="1622482"/>
                <a:ext cx="1140958" cy="557212"/>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s-CO" sz="900" u="none" cap="none" strike="noStrike">
                    <a:solidFill>
                      <a:srgbClr val="484848"/>
                    </a:solidFill>
                    <a:latin typeface="Roboto"/>
                    <a:ea typeface="Roboto"/>
                    <a:cs typeface="Roboto"/>
                    <a:sym typeface="Roboto"/>
                  </a:rPr>
                  <a:t>Considera las</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relaciones entre</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áreas</a:t>
                </a:r>
                <a:endParaRPr/>
              </a:p>
            </p:txBody>
          </p:sp>
          <p:sp>
            <p:nvSpPr>
              <p:cNvPr id="281" name="Google Shape;281;p12"/>
              <p:cNvSpPr txBox="1"/>
              <p:nvPr/>
            </p:nvSpPr>
            <p:spPr>
              <a:xfrm>
                <a:off x="2754963" y="2290253"/>
                <a:ext cx="1048090" cy="5200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300" u="none" cap="none" strike="noStrike">
                    <a:solidFill>
                      <a:srgbClr val="484848"/>
                    </a:solidFill>
                    <a:latin typeface="Roboto"/>
                    <a:ea typeface="Roboto"/>
                    <a:cs typeface="Roboto"/>
                    <a:sym typeface="Roboto"/>
                  </a:rPr>
                  <a:t>Perspectiva</a:t>
                </a:r>
                <a:br>
                  <a:rPr b="1" i="0" lang="es-CO" sz="1300" u="none" cap="none" strike="noStrike">
                    <a:solidFill>
                      <a:srgbClr val="484848"/>
                    </a:solidFill>
                    <a:latin typeface="Roboto"/>
                    <a:ea typeface="Roboto"/>
                    <a:cs typeface="Roboto"/>
                    <a:sym typeface="Roboto"/>
                  </a:rPr>
                </a:br>
                <a:r>
                  <a:rPr b="1" i="0" lang="es-CO" sz="1300" u="none" cap="none" strike="noStrike">
                    <a:solidFill>
                      <a:srgbClr val="484848"/>
                    </a:solidFill>
                    <a:latin typeface="Roboto"/>
                    <a:ea typeface="Roboto"/>
                    <a:cs typeface="Roboto"/>
                    <a:sym typeface="Roboto"/>
                  </a:rPr>
                  <a:t>sistémica</a:t>
                </a:r>
                <a:endParaRPr/>
              </a:p>
            </p:txBody>
          </p:sp>
          <p:sp>
            <p:nvSpPr>
              <p:cNvPr id="282" name="Google Shape;282;p12"/>
              <p:cNvSpPr txBox="1"/>
              <p:nvPr/>
            </p:nvSpPr>
            <p:spPr>
              <a:xfrm>
                <a:off x="2636091" y="2816509"/>
                <a:ext cx="1419565" cy="3714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900" u="none" cap="none" strike="noStrike">
                    <a:solidFill>
                      <a:srgbClr val="484848"/>
                    </a:solidFill>
                    <a:latin typeface="Roboto"/>
                    <a:ea typeface="Roboto"/>
                    <a:cs typeface="Roboto"/>
                    <a:sym typeface="Roboto"/>
                  </a:rPr>
                  <a:t>Interconexión de</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procesos y personas</a:t>
                </a:r>
                <a:endParaRPr/>
              </a:p>
            </p:txBody>
          </p:sp>
          <p:sp>
            <p:nvSpPr>
              <p:cNvPr id="283" name="Google Shape;283;p12"/>
              <p:cNvSpPr/>
              <p:nvPr/>
            </p:nvSpPr>
            <p:spPr>
              <a:xfrm>
                <a:off x="3035161" y="1122760"/>
                <a:ext cx="410927" cy="399777"/>
              </a:xfrm>
              <a:custGeom>
                <a:rect b="b" l="l" r="r" t="t"/>
                <a:pathLst>
                  <a:path extrusionOk="0" h="399777" w="410927">
                    <a:moveTo>
                      <a:pt x="142398" y="371476"/>
                    </a:moveTo>
                    <a:cubicBezTo>
                      <a:pt x="131785" y="371476"/>
                      <a:pt x="124709" y="364401"/>
                      <a:pt x="124709" y="353787"/>
                    </a:cubicBezTo>
                    <a:lnTo>
                      <a:pt x="124709" y="334329"/>
                    </a:lnTo>
                    <a:cubicBezTo>
                      <a:pt x="124709" y="330791"/>
                      <a:pt x="126478" y="325484"/>
                      <a:pt x="130016" y="321946"/>
                    </a:cubicBezTo>
                    <a:lnTo>
                      <a:pt x="144167" y="309564"/>
                    </a:lnTo>
                    <a:lnTo>
                      <a:pt x="280375" y="309564"/>
                    </a:lnTo>
                    <a:lnTo>
                      <a:pt x="294526" y="321946"/>
                    </a:lnTo>
                    <a:cubicBezTo>
                      <a:pt x="298064" y="325484"/>
                      <a:pt x="299833" y="330791"/>
                      <a:pt x="299833" y="334329"/>
                    </a:cubicBezTo>
                    <a:lnTo>
                      <a:pt x="299833" y="353787"/>
                    </a:lnTo>
                    <a:cubicBezTo>
                      <a:pt x="299833" y="364401"/>
                      <a:pt x="292757" y="371476"/>
                      <a:pt x="282144" y="371476"/>
                    </a:cubicBezTo>
                    <a:close/>
                    <a:moveTo>
                      <a:pt x="145051" y="309564"/>
                    </a:moveTo>
                    <a:lnTo>
                      <a:pt x="150358" y="261801"/>
                    </a:lnTo>
                    <a:cubicBezTo>
                      <a:pt x="152127" y="252956"/>
                      <a:pt x="159203" y="245882"/>
                      <a:pt x="168048" y="245882"/>
                    </a:cubicBezTo>
                    <a:lnTo>
                      <a:pt x="256494" y="245882"/>
                    </a:lnTo>
                    <a:cubicBezTo>
                      <a:pt x="265339" y="245882"/>
                      <a:pt x="272413" y="252956"/>
                      <a:pt x="274182" y="261801"/>
                    </a:cubicBezTo>
                    <a:lnTo>
                      <a:pt x="279488" y="309562"/>
                    </a:lnTo>
                    <a:moveTo>
                      <a:pt x="265337" y="371476"/>
                    </a:moveTo>
                    <a:lnTo>
                      <a:pt x="265337" y="398010"/>
                    </a:lnTo>
                    <a:moveTo>
                      <a:pt x="159204" y="398010"/>
                    </a:moveTo>
                    <a:lnTo>
                      <a:pt x="159204" y="371476"/>
                    </a:lnTo>
                    <a:moveTo>
                      <a:pt x="306560" y="54837"/>
                    </a:moveTo>
                    <a:lnTo>
                      <a:pt x="297715" y="24765"/>
                    </a:lnTo>
                    <a:moveTo>
                      <a:pt x="126478" y="24765"/>
                    </a:moveTo>
                    <a:lnTo>
                      <a:pt x="117634" y="54837"/>
                    </a:lnTo>
                    <a:moveTo>
                      <a:pt x="341939" y="169816"/>
                    </a:moveTo>
                    <a:lnTo>
                      <a:pt x="322480" y="107904"/>
                    </a:lnTo>
                    <a:moveTo>
                      <a:pt x="82255" y="169816"/>
                    </a:moveTo>
                    <a:lnTo>
                      <a:pt x="101713" y="107904"/>
                    </a:lnTo>
                    <a:moveTo>
                      <a:pt x="357859" y="222884"/>
                    </a:moveTo>
                    <a:lnTo>
                      <a:pt x="375548" y="284797"/>
                    </a:lnTo>
                    <a:moveTo>
                      <a:pt x="48645" y="284797"/>
                    </a:moveTo>
                    <a:lnTo>
                      <a:pt x="66334" y="222884"/>
                    </a:lnTo>
                    <a:moveTo>
                      <a:pt x="410927" y="399777"/>
                    </a:moveTo>
                    <a:lnTo>
                      <a:pt x="391469" y="337865"/>
                    </a:lnTo>
                    <a:moveTo>
                      <a:pt x="13266" y="399777"/>
                    </a:moveTo>
                    <a:lnTo>
                      <a:pt x="32725" y="337865"/>
                    </a:lnTo>
                  </a:path>
                </a:pathLst>
              </a:custGeom>
              <a:noFill/>
              <a:ln cap="flat" cmpd="sng" w="132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12"/>
              <p:cNvSpPr/>
              <p:nvPr/>
            </p:nvSpPr>
            <p:spPr>
              <a:xfrm>
                <a:off x="1867669" y="1794953"/>
                <a:ext cx="411275" cy="411275"/>
              </a:xfrm>
              <a:custGeom>
                <a:rect b="b" l="l" r="r" t="t"/>
                <a:pathLst>
                  <a:path extrusionOk="0" h="411275" w="411275">
                    <a:moveTo>
                      <a:pt x="411275" y="13266"/>
                    </a:moveTo>
                    <a:lnTo>
                      <a:pt x="336980" y="87561"/>
                    </a:lnTo>
                    <a:moveTo>
                      <a:pt x="87561" y="336980"/>
                    </a:moveTo>
                    <a:lnTo>
                      <a:pt x="13266" y="411275"/>
                    </a:lnTo>
                    <a:moveTo>
                      <a:pt x="265339" y="159203"/>
                    </a:moveTo>
                    <a:lnTo>
                      <a:pt x="159203" y="265339"/>
                    </a:lnTo>
                    <a:moveTo>
                      <a:pt x="359092" y="65450"/>
                    </a:moveTo>
                    <a:cubicBezTo>
                      <a:pt x="359092" y="65450"/>
                      <a:pt x="398893" y="105251"/>
                      <a:pt x="359092" y="145052"/>
                    </a:cubicBezTo>
                    <a:lnTo>
                      <a:pt x="313100" y="191045"/>
                    </a:lnTo>
                    <a:cubicBezTo>
                      <a:pt x="313100" y="191045"/>
                      <a:pt x="273298" y="230846"/>
                      <a:pt x="233497" y="191045"/>
                    </a:cubicBezTo>
                    <a:cubicBezTo>
                      <a:pt x="193696" y="151244"/>
                      <a:pt x="193696" y="151244"/>
                      <a:pt x="233497" y="111443"/>
                    </a:cubicBezTo>
                    <a:lnTo>
                      <a:pt x="279490" y="65450"/>
                    </a:lnTo>
                    <a:cubicBezTo>
                      <a:pt x="279490" y="65450"/>
                      <a:pt x="319291" y="25649"/>
                      <a:pt x="359092" y="65450"/>
                    </a:cubicBezTo>
                    <a:moveTo>
                      <a:pt x="191044" y="233498"/>
                    </a:moveTo>
                    <a:cubicBezTo>
                      <a:pt x="191044" y="233498"/>
                      <a:pt x="230845" y="273299"/>
                      <a:pt x="191044" y="313101"/>
                    </a:cubicBezTo>
                    <a:lnTo>
                      <a:pt x="145051" y="359093"/>
                    </a:lnTo>
                    <a:cubicBezTo>
                      <a:pt x="145051" y="359093"/>
                      <a:pt x="105250" y="398894"/>
                      <a:pt x="65449" y="359093"/>
                    </a:cubicBezTo>
                    <a:cubicBezTo>
                      <a:pt x="25648" y="319292"/>
                      <a:pt x="25648" y="319292"/>
                      <a:pt x="65449" y="279491"/>
                    </a:cubicBezTo>
                    <a:lnTo>
                      <a:pt x="111442" y="233498"/>
                    </a:lnTo>
                    <a:cubicBezTo>
                      <a:pt x="111442" y="233498"/>
                      <a:pt x="151243" y="193697"/>
                      <a:pt x="191044" y="233498"/>
                    </a:cubicBezTo>
                  </a:path>
                </a:pathLst>
              </a:custGeom>
              <a:noFill/>
              <a:ln cap="flat" cmpd="sng" w="132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12"/>
              <p:cNvSpPr txBox="1"/>
              <p:nvPr/>
            </p:nvSpPr>
            <p:spPr>
              <a:xfrm>
                <a:off x="5165927" y="973935"/>
                <a:ext cx="974123" cy="4092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300" u="none" cap="none" strike="noStrike">
                    <a:solidFill>
                      <a:srgbClr val="3CC583"/>
                    </a:solidFill>
                    <a:latin typeface="Roboto"/>
                    <a:ea typeface="Roboto"/>
                    <a:cs typeface="Roboto"/>
                    <a:sym typeface="Roboto"/>
                  </a:rPr>
                  <a:t>Optimiza el</a:t>
                </a:r>
                <a:br>
                  <a:rPr b="1" i="0" lang="es-CO" sz="1300" u="none" cap="none" strike="noStrike">
                    <a:solidFill>
                      <a:srgbClr val="3CC583"/>
                    </a:solidFill>
                    <a:latin typeface="Roboto"/>
                    <a:ea typeface="Roboto"/>
                    <a:cs typeface="Roboto"/>
                    <a:sym typeface="Roboto"/>
                  </a:rPr>
                </a:br>
                <a:r>
                  <a:rPr b="1" i="0" lang="es-CO" sz="1300" u="none" cap="none" strike="noStrike">
                    <a:solidFill>
                      <a:srgbClr val="3CC583"/>
                    </a:solidFill>
                    <a:latin typeface="Roboto"/>
                    <a:ea typeface="Roboto"/>
                    <a:cs typeface="Roboto"/>
                    <a:sym typeface="Roboto"/>
                  </a:rPr>
                  <a:t>desempeño</a:t>
                </a:r>
                <a:endParaRPr b="1" i="0" sz="1300" u="none" cap="none" strike="noStrike">
                  <a:solidFill>
                    <a:srgbClr val="3CC583"/>
                  </a:solidFill>
                  <a:latin typeface="Roboto"/>
                  <a:ea typeface="Roboto"/>
                  <a:cs typeface="Roboto"/>
                  <a:sym typeface="Roboto"/>
                </a:endParaRPr>
              </a:p>
            </p:txBody>
          </p:sp>
          <p:sp>
            <p:nvSpPr>
              <p:cNvPr id="286" name="Google Shape;286;p12"/>
              <p:cNvSpPr txBox="1"/>
              <p:nvPr/>
            </p:nvSpPr>
            <p:spPr>
              <a:xfrm>
                <a:off x="5210075" y="1637517"/>
                <a:ext cx="961792" cy="43853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s-CO" sz="900" u="none" cap="none" strike="noStrike">
                    <a:solidFill>
                      <a:srgbClr val="484848"/>
                    </a:solidFill>
                    <a:latin typeface="Roboto"/>
                    <a:ea typeface="Roboto"/>
                    <a:cs typeface="Roboto"/>
                    <a:sym typeface="Roboto"/>
                  </a:rPr>
                  <a:t>Asegura la</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contribución al</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propósito</a:t>
                </a:r>
                <a:endParaRPr b="0" i="0" sz="900" u="none" cap="none" strike="noStrike">
                  <a:solidFill>
                    <a:srgbClr val="484848"/>
                  </a:solidFill>
                  <a:latin typeface="Roboto"/>
                  <a:ea typeface="Roboto"/>
                  <a:cs typeface="Roboto"/>
                  <a:sym typeface="Roboto"/>
                </a:endParaRPr>
              </a:p>
            </p:txBody>
          </p:sp>
          <p:sp>
            <p:nvSpPr>
              <p:cNvPr id="287" name="Google Shape;287;p12"/>
              <p:cNvSpPr/>
              <p:nvPr/>
            </p:nvSpPr>
            <p:spPr>
              <a:xfrm>
                <a:off x="4239271" y="1826988"/>
                <a:ext cx="358867" cy="320199"/>
              </a:xfrm>
              <a:custGeom>
                <a:rect b="b" l="l" r="r" t="t"/>
                <a:pathLst>
                  <a:path extrusionOk="0" h="406853" w="386117">
                    <a:moveTo>
                      <a:pt x="173846" y="212271"/>
                    </a:moveTo>
                    <a:lnTo>
                      <a:pt x="271137" y="114980"/>
                    </a:lnTo>
                    <a:moveTo>
                      <a:pt x="324205" y="0"/>
                    </a:moveTo>
                    <a:lnTo>
                      <a:pt x="324205" y="61912"/>
                    </a:lnTo>
                    <a:lnTo>
                      <a:pt x="386117" y="61912"/>
                    </a:lnTo>
                    <a:lnTo>
                      <a:pt x="343486" y="104543"/>
                    </a:lnTo>
                    <a:cubicBezTo>
                      <a:pt x="336839" y="111230"/>
                      <a:pt x="327796" y="114987"/>
                      <a:pt x="318367" y="114980"/>
                    </a:cubicBezTo>
                    <a:lnTo>
                      <a:pt x="271137" y="114980"/>
                    </a:lnTo>
                    <a:lnTo>
                      <a:pt x="271137" y="67749"/>
                    </a:lnTo>
                    <a:cubicBezTo>
                      <a:pt x="271129" y="58320"/>
                      <a:pt x="274886" y="49278"/>
                      <a:pt x="281574" y="42631"/>
                    </a:cubicBezTo>
                    <a:close/>
                    <a:moveTo>
                      <a:pt x="235758" y="150358"/>
                    </a:moveTo>
                    <a:cubicBezTo>
                      <a:pt x="205647" y="120845"/>
                      <a:pt x="158889" y="116690"/>
                      <a:pt x="124045" y="140431"/>
                    </a:cubicBezTo>
                    <a:cubicBezTo>
                      <a:pt x="89201" y="164173"/>
                      <a:pt x="75960" y="209209"/>
                      <a:pt x="92410" y="248031"/>
                    </a:cubicBezTo>
                    <a:cubicBezTo>
                      <a:pt x="108860" y="286853"/>
                      <a:pt x="150427" y="308666"/>
                      <a:pt x="191720" y="300145"/>
                    </a:cubicBezTo>
                    <a:cubicBezTo>
                      <a:pt x="233014" y="291625"/>
                      <a:pt x="262552" y="255141"/>
                      <a:pt x="262292" y="212979"/>
                    </a:cubicBezTo>
                    <a:cubicBezTo>
                      <a:pt x="262349" y="203729"/>
                      <a:pt x="260915" y="194531"/>
                      <a:pt x="258047" y="185737"/>
                    </a:cubicBezTo>
                    <a:moveTo>
                      <a:pt x="324205" y="159203"/>
                    </a:moveTo>
                    <a:cubicBezTo>
                      <a:pt x="348884" y="229894"/>
                      <a:pt x="320968" y="308229"/>
                      <a:pt x="257144" y="347382"/>
                    </a:cubicBezTo>
                    <a:cubicBezTo>
                      <a:pt x="193321" y="386534"/>
                      <a:pt x="110840" y="375920"/>
                      <a:pt x="59008" y="321886"/>
                    </a:cubicBezTo>
                    <a:cubicBezTo>
                      <a:pt x="7175" y="267852"/>
                      <a:pt x="0" y="185002"/>
                      <a:pt x="41771" y="122861"/>
                    </a:cubicBezTo>
                    <a:cubicBezTo>
                      <a:pt x="83542" y="60720"/>
                      <a:pt x="162970" y="36085"/>
                      <a:pt x="232574" y="63681"/>
                    </a:cubicBezTo>
                    <a:moveTo>
                      <a:pt x="14642" y="406853"/>
                    </a:moveTo>
                    <a:lnTo>
                      <a:pt x="74609" y="336803"/>
                    </a:lnTo>
                    <a:moveTo>
                      <a:pt x="273083" y="336803"/>
                    </a:moveTo>
                    <a:lnTo>
                      <a:pt x="333049" y="406853"/>
                    </a:lnTo>
                  </a:path>
                </a:pathLst>
              </a:custGeom>
              <a:noFill/>
              <a:ln cap="flat" cmpd="sng" w="132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88" name="Google Shape;288;p12"/>
          <p:cNvGrpSpPr/>
          <p:nvPr/>
        </p:nvGrpSpPr>
        <p:grpSpPr>
          <a:xfrm>
            <a:off x="4720941" y="2789527"/>
            <a:ext cx="7146895" cy="3142452"/>
            <a:chOff x="4720941" y="2789527"/>
            <a:chExt cx="7146895" cy="3142452"/>
          </a:xfrm>
        </p:grpSpPr>
        <p:sp>
          <p:nvSpPr>
            <p:cNvPr id="289" name="Google Shape;289;p12"/>
            <p:cNvSpPr txBox="1"/>
            <p:nvPr/>
          </p:nvSpPr>
          <p:spPr>
            <a:xfrm>
              <a:off x="10633396" y="5451919"/>
              <a:ext cx="1234440" cy="4800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900" u="none" cap="none" strike="noStrike">
                  <a:solidFill>
                    <a:srgbClr val="484848"/>
                  </a:solidFill>
                  <a:latin typeface="Roboto"/>
                  <a:ea typeface="Roboto"/>
                  <a:cs typeface="Roboto"/>
                  <a:sym typeface="Roboto"/>
                </a:rPr>
                <a:t>Registrar buenas</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prácticas y lecciones</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aprendidas</a:t>
              </a:r>
              <a:endParaRPr b="0" i="0" sz="900" u="none" cap="none" strike="noStrike">
                <a:solidFill>
                  <a:srgbClr val="484848"/>
                </a:solidFill>
                <a:latin typeface="Roboto"/>
                <a:ea typeface="Roboto"/>
                <a:cs typeface="Roboto"/>
                <a:sym typeface="Roboto"/>
              </a:endParaRPr>
            </a:p>
          </p:txBody>
        </p:sp>
        <p:grpSp>
          <p:nvGrpSpPr>
            <p:cNvPr id="290" name="Google Shape;290;p12"/>
            <p:cNvGrpSpPr/>
            <p:nvPr/>
          </p:nvGrpSpPr>
          <p:grpSpPr>
            <a:xfrm>
              <a:off x="10454291" y="3260295"/>
              <a:ext cx="1083581" cy="719645"/>
              <a:chOff x="6560820" y="1005840"/>
              <a:chExt cx="1165860" cy="914400"/>
            </a:xfrm>
          </p:grpSpPr>
          <p:sp>
            <p:nvSpPr>
              <p:cNvPr id="291" name="Google Shape;291;p12"/>
              <p:cNvSpPr/>
              <p:nvPr/>
            </p:nvSpPr>
            <p:spPr>
              <a:xfrm>
                <a:off x="6903720" y="1120140"/>
                <a:ext cx="822960" cy="228600"/>
              </a:xfrm>
              <a:custGeom>
                <a:rect b="b" l="l" r="r" t="t"/>
                <a:pathLst>
                  <a:path extrusionOk="0" h="228600" w="822960">
                    <a:moveTo>
                      <a:pt x="621058" y="205740"/>
                    </a:moveTo>
                    <a:cubicBezTo>
                      <a:pt x="633292" y="177738"/>
                      <a:pt x="640080" y="146811"/>
                      <a:pt x="640080" y="114300"/>
                    </a:cubicBezTo>
                    <a:cubicBezTo>
                      <a:pt x="640080" y="81788"/>
                      <a:pt x="633292" y="50861"/>
                      <a:pt x="621058" y="22860"/>
                    </a:cubicBezTo>
                    <a:lnTo>
                      <a:pt x="777240" y="22860"/>
                    </a:lnTo>
                    <a:lnTo>
                      <a:pt x="777240" y="15240"/>
                    </a:lnTo>
                    <a:cubicBezTo>
                      <a:pt x="777240" y="6822"/>
                      <a:pt x="784062" y="0"/>
                      <a:pt x="792480" y="0"/>
                    </a:cubicBezTo>
                    <a:lnTo>
                      <a:pt x="822960" y="0"/>
                    </a:lnTo>
                    <a:lnTo>
                      <a:pt x="822960" y="228600"/>
                    </a:lnTo>
                    <a:lnTo>
                      <a:pt x="792480" y="228600"/>
                    </a:lnTo>
                    <a:cubicBezTo>
                      <a:pt x="784062" y="228600"/>
                      <a:pt x="777240" y="221777"/>
                      <a:pt x="777240" y="213360"/>
                    </a:cubicBezTo>
                    <a:lnTo>
                      <a:pt x="777240"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80" y="81788"/>
                      <a:pt x="182880" y="114300"/>
                    </a:cubicBezTo>
                    <a:cubicBezTo>
                      <a:pt x="182880" y="146811"/>
                      <a:pt x="189667" y="177738"/>
                      <a:pt x="201901" y="205740"/>
                    </a:cubicBezTo>
                    <a:close/>
                    <a:moveTo>
                      <a:pt x="45720" y="205740"/>
                    </a:moveTo>
                    <a:lnTo>
                      <a:pt x="45720" y="22860"/>
                    </a:lnTo>
                    <a:close/>
                  </a:path>
                </a:pathLst>
              </a:custGeom>
              <a:solidFill>
                <a:srgbClr val="FFEB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 name="Google Shape;292;p12"/>
              <p:cNvSpPr/>
              <p:nvPr/>
            </p:nvSpPr>
            <p:spPr>
              <a:xfrm>
                <a:off x="6560820" y="1463040"/>
                <a:ext cx="228600" cy="457200"/>
              </a:xfrm>
              <a:custGeom>
                <a:rect b="b" l="l" r="r" t="t"/>
                <a:pathLst>
                  <a:path extrusionOk="0" h="457200" w="228600">
                    <a:moveTo>
                      <a:pt x="0" y="457200"/>
                    </a:moveTo>
                    <a:lnTo>
                      <a:pt x="0" y="426720"/>
                    </a:lnTo>
                    <a:cubicBezTo>
                      <a:pt x="0" y="418302"/>
                      <a:pt x="6822" y="411480"/>
                      <a:pt x="15240" y="411480"/>
                    </a:cubicBezTo>
                    <a:lnTo>
                      <a:pt x="22860" y="4114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411480"/>
                    </a:lnTo>
                    <a:lnTo>
                      <a:pt x="213360" y="411480"/>
                    </a:lnTo>
                    <a:cubicBezTo>
                      <a:pt x="221777" y="411480"/>
                      <a:pt x="228600" y="418302"/>
                      <a:pt x="228600" y="426720"/>
                    </a:cubicBezTo>
                    <a:lnTo>
                      <a:pt x="228600" y="457200"/>
                    </a:lnTo>
                    <a:close/>
                    <a:moveTo>
                      <a:pt x="205740" y="45720"/>
                    </a:moveTo>
                    <a:lnTo>
                      <a:pt x="22860" y="45720"/>
                    </a:lnTo>
                    <a:close/>
                  </a:path>
                </a:pathLst>
              </a:custGeom>
              <a:solidFill>
                <a:srgbClr val="FFEB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12"/>
              <p:cNvSpPr/>
              <p:nvPr/>
            </p:nvSpPr>
            <p:spPr>
              <a:xfrm>
                <a:off x="6560820" y="1120140"/>
                <a:ext cx="342900" cy="342900"/>
              </a:xfrm>
              <a:custGeom>
                <a:rect b="b" l="l" r="r" t="t"/>
                <a:pathLst>
                  <a:path extrusionOk="0" h="342900" w="342900">
                    <a:moveTo>
                      <a:pt x="22860" y="205740"/>
                    </a:moveTo>
                    <a:cubicBezTo>
                      <a:pt x="22860" y="104738"/>
                      <a:pt x="104738" y="22860"/>
                      <a:pt x="205740" y="22860"/>
                    </a:cubicBezTo>
                    <a:lnTo>
                      <a:pt x="297180" y="22860"/>
                    </a:lnTo>
                    <a:lnTo>
                      <a:pt x="297180" y="15240"/>
                    </a:lnTo>
                    <a:cubicBezTo>
                      <a:pt x="297180" y="6822"/>
                      <a:pt x="304002" y="0"/>
                      <a:pt x="312420" y="0"/>
                    </a:cubicBezTo>
                    <a:lnTo>
                      <a:pt x="342900" y="0"/>
                    </a:lnTo>
                    <a:lnTo>
                      <a:pt x="342900" y="228600"/>
                    </a:lnTo>
                    <a:lnTo>
                      <a:pt x="312420" y="228600"/>
                    </a:lnTo>
                    <a:cubicBezTo>
                      <a:pt x="304002" y="228600"/>
                      <a:pt x="297180" y="221777"/>
                      <a:pt x="297180" y="213360"/>
                    </a:cubicBezTo>
                    <a:lnTo>
                      <a:pt x="297180" y="205740"/>
                    </a:lnTo>
                    <a:lnTo>
                      <a:pt x="236220" y="205740"/>
                    </a:lnTo>
                    <a:cubicBezTo>
                      <a:pt x="219386" y="205740"/>
                      <a:pt x="205740" y="219386"/>
                      <a:pt x="205740" y="236220"/>
                    </a:cubicBezTo>
                    <a:lnTo>
                      <a:pt x="205740" y="297180"/>
                    </a:lnTo>
                    <a:lnTo>
                      <a:pt x="213360" y="297180"/>
                    </a:lnTo>
                    <a:cubicBezTo>
                      <a:pt x="221777" y="297180"/>
                      <a:pt x="228600" y="304002"/>
                      <a:pt x="228600" y="312420"/>
                    </a:cubicBezTo>
                    <a:lnTo>
                      <a:pt x="228600" y="342900"/>
                    </a:lnTo>
                    <a:lnTo>
                      <a:pt x="0" y="342900"/>
                    </a:lnTo>
                    <a:lnTo>
                      <a:pt x="0" y="312420"/>
                    </a:lnTo>
                    <a:cubicBezTo>
                      <a:pt x="0" y="304002"/>
                      <a:pt x="6822" y="297180"/>
                      <a:pt x="15240" y="297180"/>
                    </a:cubicBezTo>
                    <a:lnTo>
                      <a:pt x="22860" y="297180"/>
                    </a:lnTo>
                    <a:close/>
                    <a:moveTo>
                      <a:pt x="22860" y="297180"/>
                    </a:moveTo>
                    <a:lnTo>
                      <a:pt x="205740" y="297180"/>
                    </a:lnTo>
                    <a:close/>
                  </a:path>
                </a:pathLst>
              </a:custGeom>
              <a:solidFill>
                <a:srgbClr val="FFEB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12"/>
              <p:cNvSpPr/>
              <p:nvPr/>
            </p:nvSpPr>
            <p:spPr>
              <a:xfrm>
                <a:off x="7086600" y="10058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solidFill>
                <a:srgbClr val="FFEB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12"/>
              <p:cNvSpPr/>
              <p:nvPr/>
            </p:nvSpPr>
            <p:spPr>
              <a:xfrm>
                <a:off x="6903720" y="1120140"/>
                <a:ext cx="822960" cy="228600"/>
              </a:xfrm>
              <a:custGeom>
                <a:rect b="b" l="l" r="r" t="t"/>
                <a:pathLst>
                  <a:path extrusionOk="0" h="228600" w="822960">
                    <a:moveTo>
                      <a:pt x="621058" y="205740"/>
                    </a:moveTo>
                    <a:cubicBezTo>
                      <a:pt x="633292" y="177738"/>
                      <a:pt x="640080" y="146811"/>
                      <a:pt x="640080" y="114300"/>
                    </a:cubicBezTo>
                    <a:cubicBezTo>
                      <a:pt x="640080" y="81788"/>
                      <a:pt x="633292" y="50861"/>
                      <a:pt x="621058" y="22860"/>
                    </a:cubicBezTo>
                    <a:lnTo>
                      <a:pt x="777240" y="22860"/>
                    </a:lnTo>
                    <a:lnTo>
                      <a:pt x="777240" y="15240"/>
                    </a:lnTo>
                    <a:cubicBezTo>
                      <a:pt x="777240" y="6822"/>
                      <a:pt x="784062" y="0"/>
                      <a:pt x="792480" y="0"/>
                    </a:cubicBezTo>
                    <a:lnTo>
                      <a:pt x="822960" y="0"/>
                    </a:lnTo>
                    <a:lnTo>
                      <a:pt x="822960" y="228600"/>
                    </a:lnTo>
                    <a:lnTo>
                      <a:pt x="792480" y="228600"/>
                    </a:lnTo>
                    <a:cubicBezTo>
                      <a:pt x="784062" y="228600"/>
                      <a:pt x="777240" y="221777"/>
                      <a:pt x="777240" y="213360"/>
                    </a:cubicBezTo>
                    <a:lnTo>
                      <a:pt x="777240"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80" y="81788"/>
                      <a:pt x="182880" y="114300"/>
                    </a:cubicBezTo>
                    <a:cubicBezTo>
                      <a:pt x="182880" y="146811"/>
                      <a:pt x="189667" y="177738"/>
                      <a:pt x="201901" y="205740"/>
                    </a:cubicBezTo>
                    <a:close/>
                    <a:moveTo>
                      <a:pt x="777240" y="205740"/>
                    </a:moveTo>
                    <a:lnTo>
                      <a:pt x="777240" y="22860"/>
                    </a:lnTo>
                    <a:moveTo>
                      <a:pt x="45720" y="205740"/>
                    </a:moveTo>
                    <a:lnTo>
                      <a:pt x="45720" y="22860"/>
                    </a:lnTo>
                  </a:path>
                </a:pathLst>
              </a:custGeom>
              <a:noFill/>
              <a:ln cap="flat" cmpd="sng" w="11425">
                <a:solidFill>
                  <a:srgbClr val="DE58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12"/>
              <p:cNvSpPr/>
              <p:nvPr/>
            </p:nvSpPr>
            <p:spPr>
              <a:xfrm>
                <a:off x="6560820" y="1463040"/>
                <a:ext cx="228600" cy="457200"/>
              </a:xfrm>
              <a:custGeom>
                <a:rect b="b" l="l" r="r" t="t"/>
                <a:pathLst>
                  <a:path extrusionOk="0" h="457200" w="228600">
                    <a:moveTo>
                      <a:pt x="0" y="457200"/>
                    </a:moveTo>
                    <a:lnTo>
                      <a:pt x="0" y="426720"/>
                    </a:lnTo>
                    <a:cubicBezTo>
                      <a:pt x="0" y="418302"/>
                      <a:pt x="6822" y="411480"/>
                      <a:pt x="15240" y="411480"/>
                    </a:cubicBezTo>
                    <a:lnTo>
                      <a:pt x="22860" y="4114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411480"/>
                    </a:lnTo>
                    <a:lnTo>
                      <a:pt x="213360" y="411480"/>
                    </a:lnTo>
                    <a:cubicBezTo>
                      <a:pt x="221777" y="411480"/>
                      <a:pt x="228600" y="418302"/>
                      <a:pt x="228600" y="426720"/>
                    </a:cubicBezTo>
                    <a:lnTo>
                      <a:pt x="228600" y="457200"/>
                    </a:lnTo>
                    <a:close/>
                    <a:moveTo>
                      <a:pt x="205740" y="411480"/>
                    </a:moveTo>
                    <a:lnTo>
                      <a:pt x="22860" y="411480"/>
                    </a:lnTo>
                    <a:moveTo>
                      <a:pt x="205740" y="45720"/>
                    </a:moveTo>
                    <a:lnTo>
                      <a:pt x="22860" y="45720"/>
                    </a:lnTo>
                  </a:path>
                </a:pathLst>
              </a:custGeom>
              <a:noFill/>
              <a:ln cap="flat" cmpd="sng" w="11425">
                <a:solidFill>
                  <a:srgbClr val="DE58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12"/>
              <p:cNvSpPr/>
              <p:nvPr/>
            </p:nvSpPr>
            <p:spPr>
              <a:xfrm>
                <a:off x="6560820" y="1120140"/>
                <a:ext cx="342900" cy="342900"/>
              </a:xfrm>
              <a:custGeom>
                <a:rect b="b" l="l" r="r" t="t"/>
                <a:pathLst>
                  <a:path extrusionOk="0" h="342900" w="342900">
                    <a:moveTo>
                      <a:pt x="22860" y="205740"/>
                    </a:moveTo>
                    <a:cubicBezTo>
                      <a:pt x="22860" y="104738"/>
                      <a:pt x="104738" y="22860"/>
                      <a:pt x="205740" y="22860"/>
                    </a:cubicBezTo>
                    <a:lnTo>
                      <a:pt x="297180" y="22860"/>
                    </a:lnTo>
                    <a:lnTo>
                      <a:pt x="297180" y="15240"/>
                    </a:lnTo>
                    <a:cubicBezTo>
                      <a:pt x="297180" y="6822"/>
                      <a:pt x="304002" y="0"/>
                      <a:pt x="312420" y="0"/>
                    </a:cubicBezTo>
                    <a:lnTo>
                      <a:pt x="342900" y="0"/>
                    </a:lnTo>
                    <a:lnTo>
                      <a:pt x="342900" y="228600"/>
                    </a:lnTo>
                    <a:lnTo>
                      <a:pt x="312420" y="228600"/>
                    </a:lnTo>
                    <a:cubicBezTo>
                      <a:pt x="304002" y="228600"/>
                      <a:pt x="297180" y="221777"/>
                      <a:pt x="297180" y="213360"/>
                    </a:cubicBezTo>
                    <a:lnTo>
                      <a:pt x="297180" y="205740"/>
                    </a:lnTo>
                    <a:lnTo>
                      <a:pt x="236220" y="205740"/>
                    </a:lnTo>
                    <a:cubicBezTo>
                      <a:pt x="219386" y="205740"/>
                      <a:pt x="205740" y="219386"/>
                      <a:pt x="205740" y="236220"/>
                    </a:cubicBezTo>
                    <a:lnTo>
                      <a:pt x="205740" y="297180"/>
                    </a:lnTo>
                    <a:lnTo>
                      <a:pt x="213360" y="297180"/>
                    </a:lnTo>
                    <a:cubicBezTo>
                      <a:pt x="221777" y="297180"/>
                      <a:pt x="228600" y="304002"/>
                      <a:pt x="228600" y="312420"/>
                    </a:cubicBezTo>
                    <a:lnTo>
                      <a:pt x="228600" y="342900"/>
                    </a:lnTo>
                    <a:lnTo>
                      <a:pt x="0" y="342900"/>
                    </a:lnTo>
                    <a:lnTo>
                      <a:pt x="0" y="312420"/>
                    </a:lnTo>
                    <a:cubicBezTo>
                      <a:pt x="0" y="304002"/>
                      <a:pt x="6822" y="297180"/>
                      <a:pt x="15240" y="297180"/>
                    </a:cubicBezTo>
                    <a:lnTo>
                      <a:pt x="22860" y="297180"/>
                    </a:lnTo>
                    <a:close/>
                    <a:moveTo>
                      <a:pt x="297180" y="22860"/>
                    </a:moveTo>
                    <a:lnTo>
                      <a:pt x="297180" y="205740"/>
                    </a:lnTo>
                    <a:moveTo>
                      <a:pt x="22860" y="297180"/>
                    </a:moveTo>
                    <a:lnTo>
                      <a:pt x="205740" y="297180"/>
                    </a:lnTo>
                  </a:path>
                </a:pathLst>
              </a:custGeom>
              <a:noFill/>
              <a:ln cap="flat" cmpd="sng" w="11425">
                <a:solidFill>
                  <a:srgbClr val="DE58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12"/>
              <p:cNvSpPr/>
              <p:nvPr/>
            </p:nvSpPr>
            <p:spPr>
              <a:xfrm>
                <a:off x="7086600" y="10058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noFill/>
              <a:ln cap="flat" cmpd="sng" w="11425">
                <a:solidFill>
                  <a:srgbClr val="DE58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9" name="Google Shape;299;p12"/>
            <p:cNvGrpSpPr/>
            <p:nvPr/>
          </p:nvGrpSpPr>
          <p:grpSpPr>
            <a:xfrm>
              <a:off x="9264476" y="3979941"/>
              <a:ext cx="1402282" cy="719645"/>
              <a:chOff x="5280660" y="1920240"/>
              <a:chExt cx="1508760" cy="914400"/>
            </a:xfrm>
          </p:grpSpPr>
          <p:sp>
            <p:nvSpPr>
              <p:cNvPr id="300" name="Google Shape;300;p12"/>
              <p:cNvSpPr/>
              <p:nvPr/>
            </p:nvSpPr>
            <p:spPr>
              <a:xfrm>
                <a:off x="5623560" y="2491740"/>
                <a:ext cx="822960" cy="228600"/>
              </a:xfrm>
              <a:custGeom>
                <a:rect b="b" l="l" r="r" t="t"/>
                <a:pathLst>
                  <a:path extrusionOk="0" h="228600" w="822960">
                    <a:moveTo>
                      <a:pt x="621058" y="205740"/>
                    </a:moveTo>
                    <a:cubicBezTo>
                      <a:pt x="633292" y="177738"/>
                      <a:pt x="640080" y="146811"/>
                      <a:pt x="640080" y="114300"/>
                    </a:cubicBezTo>
                    <a:cubicBezTo>
                      <a:pt x="640080" y="81788"/>
                      <a:pt x="633292" y="50861"/>
                      <a:pt x="621058" y="22860"/>
                    </a:cubicBezTo>
                    <a:lnTo>
                      <a:pt x="777240" y="22860"/>
                    </a:lnTo>
                    <a:lnTo>
                      <a:pt x="777240" y="15240"/>
                    </a:lnTo>
                    <a:cubicBezTo>
                      <a:pt x="777240" y="6822"/>
                      <a:pt x="784062" y="0"/>
                      <a:pt x="792480" y="0"/>
                    </a:cubicBezTo>
                    <a:lnTo>
                      <a:pt x="822960" y="0"/>
                    </a:lnTo>
                    <a:lnTo>
                      <a:pt x="822960" y="228600"/>
                    </a:lnTo>
                    <a:lnTo>
                      <a:pt x="792480" y="228600"/>
                    </a:lnTo>
                    <a:cubicBezTo>
                      <a:pt x="784062" y="228600"/>
                      <a:pt x="777240" y="221777"/>
                      <a:pt x="777240" y="213360"/>
                    </a:cubicBezTo>
                    <a:lnTo>
                      <a:pt x="777240"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80" y="81788"/>
                      <a:pt x="182880" y="114300"/>
                    </a:cubicBezTo>
                    <a:cubicBezTo>
                      <a:pt x="182880" y="146811"/>
                      <a:pt x="189667" y="177738"/>
                      <a:pt x="201901" y="205740"/>
                    </a:cubicBezTo>
                    <a:close/>
                    <a:moveTo>
                      <a:pt x="45720" y="205740"/>
                    </a:moveTo>
                    <a:lnTo>
                      <a:pt x="45720" y="22860"/>
                    </a:lnTo>
                    <a:close/>
                  </a:path>
                </a:pathLst>
              </a:custGeom>
              <a:solidFill>
                <a:srgbClr val="F3F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12"/>
              <p:cNvSpPr/>
              <p:nvPr/>
            </p:nvSpPr>
            <p:spPr>
              <a:xfrm>
                <a:off x="5280660" y="2148840"/>
                <a:ext cx="228600" cy="228600"/>
              </a:xfrm>
              <a:custGeom>
                <a:rect b="b" l="l" r="r" t="t"/>
                <a:pathLst>
                  <a:path extrusionOk="0" h="228600" w="228600">
                    <a:moveTo>
                      <a:pt x="0" y="228600"/>
                    </a:moveTo>
                    <a:lnTo>
                      <a:pt x="0" y="198120"/>
                    </a:lnTo>
                    <a:cubicBezTo>
                      <a:pt x="0" y="189702"/>
                      <a:pt x="6822" y="182880"/>
                      <a:pt x="15240" y="182880"/>
                    </a:cubicBezTo>
                    <a:lnTo>
                      <a:pt x="22860" y="1828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82880"/>
                    </a:lnTo>
                    <a:lnTo>
                      <a:pt x="213360" y="182880"/>
                    </a:lnTo>
                    <a:cubicBezTo>
                      <a:pt x="221777" y="182880"/>
                      <a:pt x="228600" y="189702"/>
                      <a:pt x="228600" y="198120"/>
                    </a:cubicBezTo>
                    <a:lnTo>
                      <a:pt x="228600" y="228600"/>
                    </a:lnTo>
                    <a:close/>
                    <a:moveTo>
                      <a:pt x="205740" y="45720"/>
                    </a:moveTo>
                    <a:lnTo>
                      <a:pt x="22860" y="45720"/>
                    </a:lnTo>
                    <a:close/>
                  </a:path>
                </a:pathLst>
              </a:custGeom>
              <a:solidFill>
                <a:srgbClr val="F3F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12"/>
              <p:cNvSpPr/>
              <p:nvPr/>
            </p:nvSpPr>
            <p:spPr>
              <a:xfrm>
                <a:off x="6560820" y="1920240"/>
                <a:ext cx="228600" cy="457200"/>
              </a:xfrm>
              <a:custGeom>
                <a:rect b="b" l="l" r="r" t="t"/>
                <a:pathLst>
                  <a:path extrusionOk="0" h="457200" w="228600">
                    <a:moveTo>
                      <a:pt x="0" y="457200"/>
                    </a:moveTo>
                    <a:lnTo>
                      <a:pt x="0" y="426720"/>
                    </a:lnTo>
                    <a:cubicBezTo>
                      <a:pt x="0" y="418302"/>
                      <a:pt x="6822" y="411480"/>
                      <a:pt x="15240" y="411480"/>
                    </a:cubicBezTo>
                    <a:lnTo>
                      <a:pt x="22860" y="4114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411480"/>
                    </a:lnTo>
                    <a:lnTo>
                      <a:pt x="213360" y="411480"/>
                    </a:lnTo>
                    <a:cubicBezTo>
                      <a:pt x="221777" y="411480"/>
                      <a:pt x="228600" y="418302"/>
                      <a:pt x="228600" y="426720"/>
                    </a:cubicBezTo>
                    <a:lnTo>
                      <a:pt x="228600" y="457200"/>
                    </a:lnTo>
                    <a:close/>
                    <a:moveTo>
                      <a:pt x="205740" y="45720"/>
                    </a:moveTo>
                    <a:lnTo>
                      <a:pt x="22860" y="45720"/>
                    </a:lnTo>
                    <a:close/>
                  </a:path>
                </a:pathLst>
              </a:custGeom>
              <a:solidFill>
                <a:srgbClr val="F3F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12"/>
              <p:cNvSpPr/>
              <p:nvPr/>
            </p:nvSpPr>
            <p:spPr>
              <a:xfrm>
                <a:off x="5280660" y="2377440"/>
                <a:ext cx="342900" cy="342900"/>
              </a:xfrm>
              <a:custGeom>
                <a:rect b="b" l="l" r="r" t="t"/>
                <a:pathLst>
                  <a:path extrusionOk="0" h="342900" w="342900">
                    <a:moveTo>
                      <a:pt x="22860" y="45720"/>
                    </a:move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06680"/>
                    </a:lnTo>
                    <a:cubicBezTo>
                      <a:pt x="205740" y="123513"/>
                      <a:pt x="219386" y="137160"/>
                      <a:pt x="236220" y="137160"/>
                    </a:cubicBezTo>
                    <a:lnTo>
                      <a:pt x="297180" y="137160"/>
                    </a:lnTo>
                    <a:lnTo>
                      <a:pt x="297180" y="129540"/>
                    </a:lnTo>
                    <a:cubicBezTo>
                      <a:pt x="297180" y="121122"/>
                      <a:pt x="304002" y="114300"/>
                      <a:pt x="312420" y="114300"/>
                    </a:cubicBezTo>
                    <a:lnTo>
                      <a:pt x="342900" y="114300"/>
                    </a:lnTo>
                    <a:lnTo>
                      <a:pt x="342900" y="342900"/>
                    </a:lnTo>
                    <a:lnTo>
                      <a:pt x="312420" y="342900"/>
                    </a:lnTo>
                    <a:cubicBezTo>
                      <a:pt x="304002" y="342900"/>
                      <a:pt x="297180" y="336077"/>
                      <a:pt x="297180" y="327660"/>
                    </a:cubicBezTo>
                    <a:lnTo>
                      <a:pt x="297180" y="320040"/>
                    </a:lnTo>
                    <a:lnTo>
                      <a:pt x="205740" y="320040"/>
                    </a:lnTo>
                    <a:cubicBezTo>
                      <a:pt x="104738" y="320040"/>
                      <a:pt x="22860" y="238161"/>
                      <a:pt x="22860" y="137160"/>
                    </a:cubicBezTo>
                    <a:close/>
                    <a:moveTo>
                      <a:pt x="22860" y="45720"/>
                    </a:moveTo>
                    <a:lnTo>
                      <a:pt x="205740" y="45720"/>
                    </a:lnTo>
                    <a:close/>
                  </a:path>
                </a:pathLst>
              </a:custGeom>
              <a:solidFill>
                <a:srgbClr val="F3F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12"/>
              <p:cNvSpPr/>
              <p:nvPr/>
            </p:nvSpPr>
            <p:spPr>
              <a:xfrm>
                <a:off x="6446520" y="2377440"/>
                <a:ext cx="342900" cy="342900"/>
              </a:xfrm>
              <a:custGeom>
                <a:rect b="b" l="l" r="r" t="t"/>
                <a:pathLst>
                  <a:path extrusionOk="0" h="342900" w="342900">
                    <a:moveTo>
                      <a:pt x="320040" y="137160"/>
                    </a:moveTo>
                    <a:cubicBezTo>
                      <a:pt x="320040" y="238161"/>
                      <a:pt x="238161" y="320040"/>
                      <a:pt x="137160" y="320040"/>
                    </a:cubicBezTo>
                    <a:lnTo>
                      <a:pt x="45720" y="320040"/>
                    </a:lnTo>
                    <a:lnTo>
                      <a:pt x="45720" y="327660"/>
                    </a:lnTo>
                    <a:cubicBezTo>
                      <a:pt x="45720" y="336077"/>
                      <a:pt x="38897" y="342900"/>
                      <a:pt x="30480" y="342900"/>
                    </a:cubicBezTo>
                    <a:lnTo>
                      <a:pt x="0" y="342900"/>
                    </a:lnTo>
                    <a:lnTo>
                      <a:pt x="0" y="114300"/>
                    </a:lnTo>
                    <a:lnTo>
                      <a:pt x="30480" y="114300"/>
                    </a:lnTo>
                    <a:cubicBezTo>
                      <a:pt x="38897" y="114300"/>
                      <a:pt x="45720" y="121122"/>
                      <a:pt x="45720" y="129540"/>
                    </a:cubicBezTo>
                    <a:lnTo>
                      <a:pt x="45720" y="137160"/>
                    </a:lnTo>
                    <a:lnTo>
                      <a:pt x="106680" y="137160"/>
                    </a:lnTo>
                    <a:cubicBezTo>
                      <a:pt x="123513" y="137160"/>
                      <a:pt x="137160" y="123513"/>
                      <a:pt x="137160" y="106680"/>
                    </a:cubicBezTo>
                    <a:lnTo>
                      <a:pt x="137160" y="45720"/>
                    </a:lnTo>
                    <a:lnTo>
                      <a:pt x="129540" y="45720"/>
                    </a:lnTo>
                    <a:cubicBezTo>
                      <a:pt x="121122" y="45720"/>
                      <a:pt x="114300" y="38897"/>
                      <a:pt x="114300" y="30480"/>
                    </a:cubicBezTo>
                    <a:lnTo>
                      <a:pt x="114300" y="0"/>
                    </a:lnTo>
                    <a:lnTo>
                      <a:pt x="342900" y="0"/>
                    </a:lnTo>
                    <a:lnTo>
                      <a:pt x="342900" y="30480"/>
                    </a:lnTo>
                    <a:cubicBezTo>
                      <a:pt x="342900" y="38897"/>
                      <a:pt x="336077" y="45720"/>
                      <a:pt x="327660" y="45720"/>
                    </a:cubicBezTo>
                    <a:lnTo>
                      <a:pt x="320040" y="45720"/>
                    </a:lnTo>
                    <a:close/>
                    <a:moveTo>
                      <a:pt x="320040" y="45720"/>
                    </a:moveTo>
                    <a:lnTo>
                      <a:pt x="137160" y="45720"/>
                    </a:lnTo>
                    <a:close/>
                  </a:path>
                </a:pathLst>
              </a:custGeom>
              <a:solidFill>
                <a:srgbClr val="F3F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12"/>
              <p:cNvSpPr/>
              <p:nvPr/>
            </p:nvSpPr>
            <p:spPr>
              <a:xfrm>
                <a:off x="5806440" y="23774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solidFill>
                <a:srgbClr val="F3F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12"/>
              <p:cNvSpPr/>
              <p:nvPr/>
            </p:nvSpPr>
            <p:spPr>
              <a:xfrm>
                <a:off x="5623560" y="2491740"/>
                <a:ext cx="822960" cy="228600"/>
              </a:xfrm>
              <a:custGeom>
                <a:rect b="b" l="l" r="r" t="t"/>
                <a:pathLst>
                  <a:path extrusionOk="0" h="228600" w="822960">
                    <a:moveTo>
                      <a:pt x="621058" y="205740"/>
                    </a:moveTo>
                    <a:cubicBezTo>
                      <a:pt x="633292" y="177738"/>
                      <a:pt x="640080" y="146811"/>
                      <a:pt x="640080" y="114300"/>
                    </a:cubicBezTo>
                    <a:cubicBezTo>
                      <a:pt x="640080" y="81788"/>
                      <a:pt x="633292" y="50861"/>
                      <a:pt x="621058" y="22860"/>
                    </a:cubicBezTo>
                    <a:lnTo>
                      <a:pt x="777240" y="22860"/>
                    </a:lnTo>
                    <a:lnTo>
                      <a:pt x="777240" y="15240"/>
                    </a:lnTo>
                    <a:cubicBezTo>
                      <a:pt x="777240" y="6822"/>
                      <a:pt x="784062" y="0"/>
                      <a:pt x="792480" y="0"/>
                    </a:cubicBezTo>
                    <a:lnTo>
                      <a:pt x="822960" y="0"/>
                    </a:lnTo>
                    <a:lnTo>
                      <a:pt x="822960" y="228600"/>
                    </a:lnTo>
                    <a:lnTo>
                      <a:pt x="792480" y="228600"/>
                    </a:lnTo>
                    <a:cubicBezTo>
                      <a:pt x="784062" y="228600"/>
                      <a:pt x="777240" y="221777"/>
                      <a:pt x="777240" y="213360"/>
                    </a:cubicBezTo>
                    <a:lnTo>
                      <a:pt x="777240"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80" y="81788"/>
                      <a:pt x="182880" y="114300"/>
                    </a:cubicBezTo>
                    <a:cubicBezTo>
                      <a:pt x="182880" y="146811"/>
                      <a:pt x="189667" y="177738"/>
                      <a:pt x="201901" y="205740"/>
                    </a:cubicBezTo>
                    <a:close/>
                    <a:moveTo>
                      <a:pt x="777240" y="205740"/>
                    </a:moveTo>
                    <a:lnTo>
                      <a:pt x="777240" y="22860"/>
                    </a:lnTo>
                    <a:moveTo>
                      <a:pt x="45720" y="205740"/>
                    </a:moveTo>
                    <a:lnTo>
                      <a:pt x="45720" y="22860"/>
                    </a:lnTo>
                  </a:path>
                </a:pathLst>
              </a:custGeom>
              <a:noFill/>
              <a:ln cap="flat" cmpd="sng" w="11425">
                <a:solidFill>
                  <a:srgbClr val="7F64E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12"/>
              <p:cNvSpPr/>
              <p:nvPr/>
            </p:nvSpPr>
            <p:spPr>
              <a:xfrm>
                <a:off x="5280660" y="2148840"/>
                <a:ext cx="228600" cy="228600"/>
              </a:xfrm>
              <a:custGeom>
                <a:rect b="b" l="l" r="r" t="t"/>
                <a:pathLst>
                  <a:path extrusionOk="0" h="228600" w="228600">
                    <a:moveTo>
                      <a:pt x="0" y="228600"/>
                    </a:moveTo>
                    <a:lnTo>
                      <a:pt x="0" y="198120"/>
                    </a:lnTo>
                    <a:cubicBezTo>
                      <a:pt x="0" y="189702"/>
                      <a:pt x="6822" y="182880"/>
                      <a:pt x="15240" y="182880"/>
                    </a:cubicBezTo>
                    <a:lnTo>
                      <a:pt x="22860" y="1828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82880"/>
                    </a:lnTo>
                    <a:lnTo>
                      <a:pt x="213360" y="182880"/>
                    </a:lnTo>
                    <a:cubicBezTo>
                      <a:pt x="221777" y="182880"/>
                      <a:pt x="228600" y="189702"/>
                      <a:pt x="228600" y="198120"/>
                    </a:cubicBezTo>
                    <a:lnTo>
                      <a:pt x="228600" y="228600"/>
                    </a:lnTo>
                    <a:close/>
                    <a:moveTo>
                      <a:pt x="205740" y="182880"/>
                    </a:moveTo>
                    <a:lnTo>
                      <a:pt x="22860" y="182880"/>
                    </a:lnTo>
                    <a:moveTo>
                      <a:pt x="205740" y="45720"/>
                    </a:moveTo>
                    <a:lnTo>
                      <a:pt x="22860" y="45720"/>
                    </a:lnTo>
                  </a:path>
                </a:pathLst>
              </a:custGeom>
              <a:noFill/>
              <a:ln cap="flat" cmpd="sng" w="11425">
                <a:solidFill>
                  <a:srgbClr val="7F64E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12"/>
              <p:cNvSpPr/>
              <p:nvPr/>
            </p:nvSpPr>
            <p:spPr>
              <a:xfrm>
                <a:off x="6560820" y="1920240"/>
                <a:ext cx="228600" cy="457200"/>
              </a:xfrm>
              <a:custGeom>
                <a:rect b="b" l="l" r="r" t="t"/>
                <a:pathLst>
                  <a:path extrusionOk="0" h="457200" w="228600">
                    <a:moveTo>
                      <a:pt x="0" y="457200"/>
                    </a:moveTo>
                    <a:lnTo>
                      <a:pt x="0" y="426720"/>
                    </a:lnTo>
                    <a:cubicBezTo>
                      <a:pt x="0" y="418302"/>
                      <a:pt x="6822" y="411480"/>
                      <a:pt x="15240" y="411480"/>
                    </a:cubicBezTo>
                    <a:lnTo>
                      <a:pt x="22860" y="4114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411480"/>
                    </a:lnTo>
                    <a:lnTo>
                      <a:pt x="213360" y="411480"/>
                    </a:lnTo>
                    <a:cubicBezTo>
                      <a:pt x="221777" y="411480"/>
                      <a:pt x="228600" y="418302"/>
                      <a:pt x="228600" y="426720"/>
                    </a:cubicBezTo>
                    <a:lnTo>
                      <a:pt x="228600" y="457200"/>
                    </a:lnTo>
                    <a:close/>
                    <a:moveTo>
                      <a:pt x="205740" y="411480"/>
                    </a:moveTo>
                    <a:lnTo>
                      <a:pt x="22860" y="411480"/>
                    </a:lnTo>
                    <a:moveTo>
                      <a:pt x="205740" y="45720"/>
                    </a:moveTo>
                    <a:lnTo>
                      <a:pt x="22860" y="45720"/>
                    </a:lnTo>
                  </a:path>
                </a:pathLst>
              </a:custGeom>
              <a:noFill/>
              <a:ln cap="flat" cmpd="sng" w="11425">
                <a:solidFill>
                  <a:srgbClr val="7F64E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12"/>
              <p:cNvSpPr/>
              <p:nvPr/>
            </p:nvSpPr>
            <p:spPr>
              <a:xfrm>
                <a:off x="5280660" y="2377440"/>
                <a:ext cx="342900" cy="342900"/>
              </a:xfrm>
              <a:custGeom>
                <a:rect b="b" l="l" r="r" t="t"/>
                <a:pathLst>
                  <a:path extrusionOk="0" h="342900" w="342900">
                    <a:moveTo>
                      <a:pt x="22860" y="45720"/>
                    </a:move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06680"/>
                    </a:lnTo>
                    <a:cubicBezTo>
                      <a:pt x="205740" y="123513"/>
                      <a:pt x="219386" y="137160"/>
                      <a:pt x="236220" y="137160"/>
                    </a:cubicBezTo>
                    <a:lnTo>
                      <a:pt x="297180" y="137160"/>
                    </a:lnTo>
                    <a:lnTo>
                      <a:pt x="297180" y="129540"/>
                    </a:lnTo>
                    <a:cubicBezTo>
                      <a:pt x="297180" y="121122"/>
                      <a:pt x="304002" y="114300"/>
                      <a:pt x="312420" y="114300"/>
                    </a:cubicBezTo>
                    <a:lnTo>
                      <a:pt x="342900" y="114300"/>
                    </a:lnTo>
                    <a:lnTo>
                      <a:pt x="342900" y="342900"/>
                    </a:lnTo>
                    <a:lnTo>
                      <a:pt x="312420" y="342900"/>
                    </a:lnTo>
                    <a:cubicBezTo>
                      <a:pt x="304002" y="342900"/>
                      <a:pt x="297180" y="336077"/>
                      <a:pt x="297180" y="327660"/>
                    </a:cubicBezTo>
                    <a:lnTo>
                      <a:pt x="297180" y="320040"/>
                    </a:lnTo>
                    <a:lnTo>
                      <a:pt x="205740" y="320040"/>
                    </a:lnTo>
                    <a:cubicBezTo>
                      <a:pt x="104738" y="320040"/>
                      <a:pt x="22860" y="238161"/>
                      <a:pt x="22860" y="137160"/>
                    </a:cubicBezTo>
                    <a:close/>
                    <a:moveTo>
                      <a:pt x="297180" y="320040"/>
                    </a:moveTo>
                    <a:lnTo>
                      <a:pt x="297180" y="137160"/>
                    </a:lnTo>
                    <a:moveTo>
                      <a:pt x="22860" y="45720"/>
                    </a:moveTo>
                    <a:lnTo>
                      <a:pt x="205740" y="45720"/>
                    </a:lnTo>
                  </a:path>
                </a:pathLst>
              </a:custGeom>
              <a:noFill/>
              <a:ln cap="flat" cmpd="sng" w="11425">
                <a:solidFill>
                  <a:srgbClr val="7F64E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12"/>
              <p:cNvSpPr/>
              <p:nvPr/>
            </p:nvSpPr>
            <p:spPr>
              <a:xfrm>
                <a:off x="6446520" y="2377440"/>
                <a:ext cx="342900" cy="342900"/>
              </a:xfrm>
              <a:custGeom>
                <a:rect b="b" l="l" r="r" t="t"/>
                <a:pathLst>
                  <a:path extrusionOk="0" h="342900" w="342900">
                    <a:moveTo>
                      <a:pt x="320040" y="137160"/>
                    </a:moveTo>
                    <a:cubicBezTo>
                      <a:pt x="320040" y="238161"/>
                      <a:pt x="238161" y="320040"/>
                      <a:pt x="137160" y="320040"/>
                    </a:cubicBezTo>
                    <a:lnTo>
                      <a:pt x="45720" y="320040"/>
                    </a:lnTo>
                    <a:lnTo>
                      <a:pt x="45720" y="327660"/>
                    </a:lnTo>
                    <a:cubicBezTo>
                      <a:pt x="45720" y="336077"/>
                      <a:pt x="38897" y="342900"/>
                      <a:pt x="30480" y="342900"/>
                    </a:cubicBezTo>
                    <a:lnTo>
                      <a:pt x="0" y="342900"/>
                    </a:lnTo>
                    <a:lnTo>
                      <a:pt x="0" y="114300"/>
                    </a:lnTo>
                    <a:lnTo>
                      <a:pt x="30480" y="114300"/>
                    </a:lnTo>
                    <a:cubicBezTo>
                      <a:pt x="38897" y="114300"/>
                      <a:pt x="45720" y="121122"/>
                      <a:pt x="45720" y="129540"/>
                    </a:cubicBezTo>
                    <a:lnTo>
                      <a:pt x="45720" y="137160"/>
                    </a:lnTo>
                    <a:lnTo>
                      <a:pt x="106680" y="137160"/>
                    </a:lnTo>
                    <a:cubicBezTo>
                      <a:pt x="123513" y="137160"/>
                      <a:pt x="137160" y="123513"/>
                      <a:pt x="137160" y="106680"/>
                    </a:cubicBezTo>
                    <a:lnTo>
                      <a:pt x="137160" y="45720"/>
                    </a:lnTo>
                    <a:lnTo>
                      <a:pt x="129540" y="45720"/>
                    </a:lnTo>
                    <a:cubicBezTo>
                      <a:pt x="121122" y="45720"/>
                      <a:pt x="114300" y="38897"/>
                      <a:pt x="114300" y="30480"/>
                    </a:cubicBezTo>
                    <a:lnTo>
                      <a:pt x="114300" y="0"/>
                    </a:lnTo>
                    <a:lnTo>
                      <a:pt x="342900" y="0"/>
                    </a:lnTo>
                    <a:lnTo>
                      <a:pt x="342900" y="30480"/>
                    </a:lnTo>
                    <a:cubicBezTo>
                      <a:pt x="342900" y="38897"/>
                      <a:pt x="336077" y="45720"/>
                      <a:pt x="327660" y="45720"/>
                    </a:cubicBezTo>
                    <a:lnTo>
                      <a:pt x="320040" y="45720"/>
                    </a:lnTo>
                    <a:close/>
                    <a:moveTo>
                      <a:pt x="45720" y="137160"/>
                    </a:moveTo>
                    <a:lnTo>
                      <a:pt x="45720" y="320040"/>
                    </a:lnTo>
                    <a:moveTo>
                      <a:pt x="320040" y="45720"/>
                    </a:moveTo>
                    <a:lnTo>
                      <a:pt x="137160" y="45720"/>
                    </a:lnTo>
                  </a:path>
                </a:pathLst>
              </a:custGeom>
              <a:noFill/>
              <a:ln cap="flat" cmpd="sng" w="11425">
                <a:solidFill>
                  <a:srgbClr val="7F64E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12"/>
              <p:cNvSpPr/>
              <p:nvPr/>
            </p:nvSpPr>
            <p:spPr>
              <a:xfrm>
                <a:off x="5806440" y="23774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noFill/>
              <a:ln cap="flat" cmpd="sng" w="11425">
                <a:solidFill>
                  <a:srgbClr val="7F64E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2" name="Google Shape;312;p12"/>
            <p:cNvGrpSpPr/>
            <p:nvPr/>
          </p:nvGrpSpPr>
          <p:grpSpPr>
            <a:xfrm>
              <a:off x="8074661" y="3620118"/>
              <a:ext cx="1402282" cy="539734"/>
              <a:chOff x="4000500" y="1463040"/>
              <a:chExt cx="1508760" cy="685800"/>
            </a:xfrm>
          </p:grpSpPr>
          <p:sp>
            <p:nvSpPr>
              <p:cNvPr id="313" name="Google Shape;313;p12"/>
              <p:cNvSpPr/>
              <p:nvPr/>
            </p:nvSpPr>
            <p:spPr>
              <a:xfrm>
                <a:off x="4343400" y="1577340"/>
                <a:ext cx="822960" cy="228600"/>
              </a:xfrm>
              <a:custGeom>
                <a:rect b="b" l="l" r="r" t="t"/>
                <a:pathLst>
                  <a:path extrusionOk="0" h="228600" w="822960">
                    <a:moveTo>
                      <a:pt x="621058" y="205740"/>
                    </a:moveTo>
                    <a:cubicBezTo>
                      <a:pt x="633292" y="177738"/>
                      <a:pt x="640080" y="146811"/>
                      <a:pt x="640080" y="114300"/>
                    </a:cubicBezTo>
                    <a:cubicBezTo>
                      <a:pt x="640080" y="81788"/>
                      <a:pt x="633292" y="50861"/>
                      <a:pt x="621058" y="22860"/>
                    </a:cubicBezTo>
                    <a:lnTo>
                      <a:pt x="777240" y="22860"/>
                    </a:lnTo>
                    <a:lnTo>
                      <a:pt x="777240" y="15240"/>
                    </a:lnTo>
                    <a:cubicBezTo>
                      <a:pt x="777240" y="6822"/>
                      <a:pt x="784062" y="0"/>
                      <a:pt x="792480" y="0"/>
                    </a:cubicBezTo>
                    <a:lnTo>
                      <a:pt x="822960" y="0"/>
                    </a:lnTo>
                    <a:lnTo>
                      <a:pt x="822960" y="228600"/>
                    </a:lnTo>
                    <a:lnTo>
                      <a:pt x="792480" y="228600"/>
                    </a:lnTo>
                    <a:cubicBezTo>
                      <a:pt x="784062" y="228600"/>
                      <a:pt x="777240" y="221777"/>
                      <a:pt x="777240" y="213360"/>
                    </a:cubicBezTo>
                    <a:lnTo>
                      <a:pt x="777240"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80" y="81788"/>
                      <a:pt x="182880" y="114300"/>
                    </a:cubicBezTo>
                    <a:cubicBezTo>
                      <a:pt x="182880" y="146811"/>
                      <a:pt x="189667" y="177738"/>
                      <a:pt x="201901" y="205740"/>
                    </a:cubicBezTo>
                    <a:close/>
                    <a:moveTo>
                      <a:pt x="45720" y="205740"/>
                    </a:moveTo>
                    <a:lnTo>
                      <a:pt x="45720" y="22860"/>
                    </a:lnTo>
                    <a:close/>
                  </a:path>
                </a:pathLst>
              </a:custGeom>
              <a:solidFill>
                <a:srgbClr val="E8F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12"/>
              <p:cNvSpPr/>
              <p:nvPr/>
            </p:nvSpPr>
            <p:spPr>
              <a:xfrm>
                <a:off x="5280660" y="1920240"/>
                <a:ext cx="228600" cy="228600"/>
              </a:xfrm>
              <a:custGeom>
                <a:rect b="b" l="l" r="r" t="t"/>
                <a:pathLst>
                  <a:path extrusionOk="0" h="228600" w="228600">
                    <a:moveTo>
                      <a:pt x="0" y="228600"/>
                    </a:moveTo>
                    <a:lnTo>
                      <a:pt x="0" y="198120"/>
                    </a:lnTo>
                    <a:cubicBezTo>
                      <a:pt x="0" y="189702"/>
                      <a:pt x="6822" y="182880"/>
                      <a:pt x="15240" y="182880"/>
                    </a:cubicBezTo>
                    <a:lnTo>
                      <a:pt x="22860" y="1828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82880"/>
                    </a:lnTo>
                    <a:lnTo>
                      <a:pt x="213360" y="182880"/>
                    </a:lnTo>
                    <a:cubicBezTo>
                      <a:pt x="221777" y="182880"/>
                      <a:pt x="228600" y="189702"/>
                      <a:pt x="228600" y="198120"/>
                    </a:cubicBezTo>
                    <a:lnTo>
                      <a:pt x="228600" y="228600"/>
                    </a:lnTo>
                    <a:close/>
                    <a:moveTo>
                      <a:pt x="205740" y="45720"/>
                    </a:moveTo>
                    <a:lnTo>
                      <a:pt x="22860" y="45720"/>
                    </a:lnTo>
                    <a:close/>
                  </a:path>
                </a:pathLst>
              </a:custGeom>
              <a:solidFill>
                <a:srgbClr val="E8F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12"/>
              <p:cNvSpPr/>
              <p:nvPr/>
            </p:nvSpPr>
            <p:spPr>
              <a:xfrm>
                <a:off x="4000500" y="1577340"/>
                <a:ext cx="342900" cy="342900"/>
              </a:xfrm>
              <a:custGeom>
                <a:rect b="b" l="l" r="r" t="t"/>
                <a:pathLst>
                  <a:path extrusionOk="0" h="342900" w="342900">
                    <a:moveTo>
                      <a:pt x="22860" y="205740"/>
                    </a:moveTo>
                    <a:cubicBezTo>
                      <a:pt x="22860" y="104738"/>
                      <a:pt x="104738" y="22860"/>
                      <a:pt x="205740" y="22860"/>
                    </a:cubicBezTo>
                    <a:lnTo>
                      <a:pt x="297180" y="22860"/>
                    </a:lnTo>
                    <a:lnTo>
                      <a:pt x="297180" y="15240"/>
                    </a:lnTo>
                    <a:cubicBezTo>
                      <a:pt x="297180" y="6822"/>
                      <a:pt x="304002" y="0"/>
                      <a:pt x="312420" y="0"/>
                    </a:cubicBezTo>
                    <a:lnTo>
                      <a:pt x="342900" y="0"/>
                    </a:lnTo>
                    <a:lnTo>
                      <a:pt x="342900" y="228600"/>
                    </a:lnTo>
                    <a:lnTo>
                      <a:pt x="312420" y="228600"/>
                    </a:lnTo>
                    <a:cubicBezTo>
                      <a:pt x="304002" y="228600"/>
                      <a:pt x="297180" y="221777"/>
                      <a:pt x="297180" y="213360"/>
                    </a:cubicBezTo>
                    <a:lnTo>
                      <a:pt x="297180" y="205740"/>
                    </a:lnTo>
                    <a:lnTo>
                      <a:pt x="236220" y="205740"/>
                    </a:lnTo>
                    <a:cubicBezTo>
                      <a:pt x="219386" y="205740"/>
                      <a:pt x="205740" y="219386"/>
                      <a:pt x="205740" y="236220"/>
                    </a:cubicBezTo>
                    <a:lnTo>
                      <a:pt x="205740" y="297180"/>
                    </a:lnTo>
                    <a:lnTo>
                      <a:pt x="213360" y="297180"/>
                    </a:lnTo>
                    <a:cubicBezTo>
                      <a:pt x="221777" y="297180"/>
                      <a:pt x="228600" y="304002"/>
                      <a:pt x="228600" y="312420"/>
                    </a:cubicBezTo>
                    <a:lnTo>
                      <a:pt x="228600" y="342900"/>
                    </a:lnTo>
                    <a:lnTo>
                      <a:pt x="0" y="342900"/>
                    </a:lnTo>
                    <a:lnTo>
                      <a:pt x="0" y="312420"/>
                    </a:lnTo>
                    <a:cubicBezTo>
                      <a:pt x="0" y="304002"/>
                      <a:pt x="6822" y="297180"/>
                      <a:pt x="15240" y="297180"/>
                    </a:cubicBezTo>
                    <a:lnTo>
                      <a:pt x="22860" y="297180"/>
                    </a:lnTo>
                    <a:close/>
                    <a:moveTo>
                      <a:pt x="22860" y="297180"/>
                    </a:moveTo>
                    <a:lnTo>
                      <a:pt x="205740" y="297180"/>
                    </a:lnTo>
                    <a:close/>
                  </a:path>
                </a:pathLst>
              </a:custGeom>
              <a:solidFill>
                <a:srgbClr val="E8F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12"/>
              <p:cNvSpPr/>
              <p:nvPr/>
            </p:nvSpPr>
            <p:spPr>
              <a:xfrm>
                <a:off x="5166360" y="1577340"/>
                <a:ext cx="342900" cy="342900"/>
              </a:xfrm>
              <a:custGeom>
                <a:rect b="b" l="l" r="r" t="t"/>
                <a:pathLst>
                  <a:path extrusionOk="0" h="342900" w="342900">
                    <a:moveTo>
                      <a:pt x="320040" y="297180"/>
                    </a:moveTo>
                    <a:lnTo>
                      <a:pt x="327660" y="297180"/>
                    </a:lnTo>
                    <a:cubicBezTo>
                      <a:pt x="336077" y="297180"/>
                      <a:pt x="342900" y="304002"/>
                      <a:pt x="342900" y="312420"/>
                    </a:cubicBezTo>
                    <a:lnTo>
                      <a:pt x="342900" y="342900"/>
                    </a:lnTo>
                    <a:lnTo>
                      <a:pt x="114300" y="342900"/>
                    </a:lnTo>
                    <a:lnTo>
                      <a:pt x="114300" y="312420"/>
                    </a:lnTo>
                    <a:cubicBezTo>
                      <a:pt x="114300" y="304002"/>
                      <a:pt x="121122" y="297180"/>
                      <a:pt x="129540" y="297180"/>
                    </a:cubicBezTo>
                    <a:lnTo>
                      <a:pt x="137160" y="297180"/>
                    </a:lnTo>
                    <a:lnTo>
                      <a:pt x="137160" y="236220"/>
                    </a:lnTo>
                    <a:cubicBezTo>
                      <a:pt x="137160" y="219386"/>
                      <a:pt x="123513" y="205740"/>
                      <a:pt x="106680" y="205740"/>
                    </a:cubicBez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137160" y="22860"/>
                    </a:lnTo>
                    <a:cubicBezTo>
                      <a:pt x="238161" y="22860"/>
                      <a:pt x="320040" y="104738"/>
                      <a:pt x="320040" y="205740"/>
                    </a:cubicBezTo>
                    <a:close/>
                    <a:moveTo>
                      <a:pt x="320040" y="297180"/>
                    </a:moveTo>
                    <a:lnTo>
                      <a:pt x="137160" y="297180"/>
                    </a:lnTo>
                    <a:close/>
                  </a:path>
                </a:pathLst>
              </a:custGeom>
              <a:solidFill>
                <a:srgbClr val="E8F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12"/>
              <p:cNvSpPr/>
              <p:nvPr/>
            </p:nvSpPr>
            <p:spPr>
              <a:xfrm>
                <a:off x="4526280" y="14630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solidFill>
                <a:srgbClr val="E8F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12"/>
              <p:cNvSpPr/>
              <p:nvPr/>
            </p:nvSpPr>
            <p:spPr>
              <a:xfrm>
                <a:off x="4343400" y="1577340"/>
                <a:ext cx="822960" cy="228600"/>
              </a:xfrm>
              <a:custGeom>
                <a:rect b="b" l="l" r="r" t="t"/>
                <a:pathLst>
                  <a:path extrusionOk="0" h="228600" w="822960">
                    <a:moveTo>
                      <a:pt x="621058" y="205740"/>
                    </a:moveTo>
                    <a:cubicBezTo>
                      <a:pt x="633292" y="177738"/>
                      <a:pt x="640080" y="146811"/>
                      <a:pt x="640080" y="114300"/>
                    </a:cubicBezTo>
                    <a:cubicBezTo>
                      <a:pt x="640080" y="81788"/>
                      <a:pt x="633292" y="50861"/>
                      <a:pt x="621058" y="22860"/>
                    </a:cubicBezTo>
                    <a:lnTo>
                      <a:pt x="777240" y="22860"/>
                    </a:lnTo>
                    <a:lnTo>
                      <a:pt x="777240" y="15240"/>
                    </a:lnTo>
                    <a:cubicBezTo>
                      <a:pt x="777240" y="6822"/>
                      <a:pt x="784062" y="0"/>
                      <a:pt x="792480" y="0"/>
                    </a:cubicBezTo>
                    <a:lnTo>
                      <a:pt x="822960" y="0"/>
                    </a:lnTo>
                    <a:lnTo>
                      <a:pt x="822960" y="228600"/>
                    </a:lnTo>
                    <a:lnTo>
                      <a:pt x="792480" y="228600"/>
                    </a:lnTo>
                    <a:cubicBezTo>
                      <a:pt x="784062" y="228600"/>
                      <a:pt x="777240" y="221777"/>
                      <a:pt x="777240" y="213360"/>
                    </a:cubicBezTo>
                    <a:lnTo>
                      <a:pt x="777240"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80" y="81788"/>
                      <a:pt x="182880" y="114300"/>
                    </a:cubicBezTo>
                    <a:cubicBezTo>
                      <a:pt x="182880" y="146811"/>
                      <a:pt x="189667" y="177738"/>
                      <a:pt x="201901" y="205740"/>
                    </a:cubicBezTo>
                    <a:close/>
                    <a:moveTo>
                      <a:pt x="777240" y="205740"/>
                    </a:moveTo>
                    <a:lnTo>
                      <a:pt x="777240" y="22860"/>
                    </a:lnTo>
                    <a:moveTo>
                      <a:pt x="45720" y="205740"/>
                    </a:moveTo>
                    <a:lnTo>
                      <a:pt x="45720" y="22860"/>
                    </a:lnTo>
                  </a:path>
                </a:pathLst>
              </a:custGeom>
              <a:noFill/>
              <a:ln cap="flat" cmpd="sng" w="11425">
                <a:solidFill>
                  <a:srgbClr val="1EAB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12"/>
              <p:cNvSpPr/>
              <p:nvPr/>
            </p:nvSpPr>
            <p:spPr>
              <a:xfrm>
                <a:off x="5280660" y="1920240"/>
                <a:ext cx="228600" cy="228600"/>
              </a:xfrm>
              <a:custGeom>
                <a:rect b="b" l="l" r="r" t="t"/>
                <a:pathLst>
                  <a:path extrusionOk="0" h="228600" w="228600">
                    <a:moveTo>
                      <a:pt x="0" y="228600"/>
                    </a:moveTo>
                    <a:lnTo>
                      <a:pt x="0" y="198120"/>
                    </a:lnTo>
                    <a:cubicBezTo>
                      <a:pt x="0" y="189702"/>
                      <a:pt x="6822" y="182880"/>
                      <a:pt x="15240" y="182880"/>
                    </a:cubicBezTo>
                    <a:lnTo>
                      <a:pt x="22860" y="1828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82880"/>
                    </a:lnTo>
                    <a:lnTo>
                      <a:pt x="213360" y="182880"/>
                    </a:lnTo>
                    <a:cubicBezTo>
                      <a:pt x="221777" y="182880"/>
                      <a:pt x="228600" y="189702"/>
                      <a:pt x="228600" y="198120"/>
                    </a:cubicBezTo>
                    <a:lnTo>
                      <a:pt x="228600" y="228600"/>
                    </a:lnTo>
                    <a:close/>
                    <a:moveTo>
                      <a:pt x="205740" y="182880"/>
                    </a:moveTo>
                    <a:lnTo>
                      <a:pt x="22860" y="182880"/>
                    </a:lnTo>
                    <a:moveTo>
                      <a:pt x="205740" y="45720"/>
                    </a:moveTo>
                    <a:lnTo>
                      <a:pt x="22860" y="45720"/>
                    </a:lnTo>
                  </a:path>
                </a:pathLst>
              </a:custGeom>
              <a:noFill/>
              <a:ln cap="flat" cmpd="sng" w="11425">
                <a:solidFill>
                  <a:srgbClr val="1EAB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12"/>
              <p:cNvSpPr/>
              <p:nvPr/>
            </p:nvSpPr>
            <p:spPr>
              <a:xfrm>
                <a:off x="4000500" y="1577340"/>
                <a:ext cx="342900" cy="342900"/>
              </a:xfrm>
              <a:custGeom>
                <a:rect b="b" l="l" r="r" t="t"/>
                <a:pathLst>
                  <a:path extrusionOk="0" h="342900" w="342900">
                    <a:moveTo>
                      <a:pt x="22860" y="205740"/>
                    </a:moveTo>
                    <a:cubicBezTo>
                      <a:pt x="22860" y="104738"/>
                      <a:pt x="104738" y="22860"/>
                      <a:pt x="205740" y="22860"/>
                    </a:cubicBezTo>
                    <a:lnTo>
                      <a:pt x="297180" y="22860"/>
                    </a:lnTo>
                    <a:lnTo>
                      <a:pt x="297180" y="15240"/>
                    </a:lnTo>
                    <a:cubicBezTo>
                      <a:pt x="297180" y="6822"/>
                      <a:pt x="304002" y="0"/>
                      <a:pt x="312420" y="0"/>
                    </a:cubicBezTo>
                    <a:lnTo>
                      <a:pt x="342900" y="0"/>
                    </a:lnTo>
                    <a:lnTo>
                      <a:pt x="342900" y="228600"/>
                    </a:lnTo>
                    <a:lnTo>
                      <a:pt x="312420" y="228600"/>
                    </a:lnTo>
                    <a:cubicBezTo>
                      <a:pt x="304002" y="228600"/>
                      <a:pt x="297180" y="221777"/>
                      <a:pt x="297180" y="213360"/>
                    </a:cubicBezTo>
                    <a:lnTo>
                      <a:pt x="297180" y="205740"/>
                    </a:lnTo>
                    <a:lnTo>
                      <a:pt x="236220" y="205740"/>
                    </a:lnTo>
                    <a:cubicBezTo>
                      <a:pt x="219386" y="205740"/>
                      <a:pt x="205740" y="219386"/>
                      <a:pt x="205740" y="236220"/>
                    </a:cubicBezTo>
                    <a:lnTo>
                      <a:pt x="205740" y="297180"/>
                    </a:lnTo>
                    <a:lnTo>
                      <a:pt x="213360" y="297180"/>
                    </a:lnTo>
                    <a:cubicBezTo>
                      <a:pt x="221777" y="297180"/>
                      <a:pt x="228600" y="304002"/>
                      <a:pt x="228600" y="312420"/>
                    </a:cubicBezTo>
                    <a:lnTo>
                      <a:pt x="228600" y="342900"/>
                    </a:lnTo>
                    <a:lnTo>
                      <a:pt x="0" y="342900"/>
                    </a:lnTo>
                    <a:lnTo>
                      <a:pt x="0" y="312420"/>
                    </a:lnTo>
                    <a:cubicBezTo>
                      <a:pt x="0" y="304002"/>
                      <a:pt x="6822" y="297180"/>
                      <a:pt x="15240" y="297180"/>
                    </a:cubicBezTo>
                    <a:lnTo>
                      <a:pt x="22860" y="297180"/>
                    </a:lnTo>
                    <a:close/>
                    <a:moveTo>
                      <a:pt x="297180" y="22860"/>
                    </a:moveTo>
                    <a:lnTo>
                      <a:pt x="297180" y="205740"/>
                    </a:lnTo>
                    <a:moveTo>
                      <a:pt x="22860" y="297180"/>
                    </a:moveTo>
                    <a:lnTo>
                      <a:pt x="205740" y="297180"/>
                    </a:lnTo>
                  </a:path>
                </a:pathLst>
              </a:custGeom>
              <a:noFill/>
              <a:ln cap="flat" cmpd="sng" w="11425">
                <a:solidFill>
                  <a:srgbClr val="1EAB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p12"/>
              <p:cNvSpPr/>
              <p:nvPr/>
            </p:nvSpPr>
            <p:spPr>
              <a:xfrm>
                <a:off x="5166360" y="1577340"/>
                <a:ext cx="342900" cy="342900"/>
              </a:xfrm>
              <a:custGeom>
                <a:rect b="b" l="l" r="r" t="t"/>
                <a:pathLst>
                  <a:path extrusionOk="0" h="342900" w="342900">
                    <a:moveTo>
                      <a:pt x="320040" y="297180"/>
                    </a:moveTo>
                    <a:lnTo>
                      <a:pt x="327660" y="297180"/>
                    </a:lnTo>
                    <a:cubicBezTo>
                      <a:pt x="336077" y="297180"/>
                      <a:pt x="342900" y="304002"/>
                      <a:pt x="342900" y="312420"/>
                    </a:cubicBezTo>
                    <a:lnTo>
                      <a:pt x="342900" y="342900"/>
                    </a:lnTo>
                    <a:lnTo>
                      <a:pt x="114300" y="342900"/>
                    </a:lnTo>
                    <a:lnTo>
                      <a:pt x="114300" y="312420"/>
                    </a:lnTo>
                    <a:cubicBezTo>
                      <a:pt x="114300" y="304002"/>
                      <a:pt x="121122" y="297180"/>
                      <a:pt x="129540" y="297180"/>
                    </a:cubicBezTo>
                    <a:lnTo>
                      <a:pt x="137160" y="297180"/>
                    </a:lnTo>
                    <a:lnTo>
                      <a:pt x="137160" y="236220"/>
                    </a:lnTo>
                    <a:cubicBezTo>
                      <a:pt x="137160" y="219386"/>
                      <a:pt x="123513" y="205740"/>
                      <a:pt x="106680" y="205740"/>
                    </a:cubicBez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137160" y="22860"/>
                    </a:lnTo>
                    <a:cubicBezTo>
                      <a:pt x="238161" y="22860"/>
                      <a:pt x="320040" y="104738"/>
                      <a:pt x="320040" y="205740"/>
                    </a:cubicBezTo>
                    <a:close/>
                    <a:moveTo>
                      <a:pt x="45720" y="205740"/>
                    </a:moveTo>
                    <a:lnTo>
                      <a:pt x="45720" y="22860"/>
                    </a:lnTo>
                    <a:moveTo>
                      <a:pt x="320040" y="297180"/>
                    </a:moveTo>
                    <a:lnTo>
                      <a:pt x="137160" y="297180"/>
                    </a:lnTo>
                  </a:path>
                </a:pathLst>
              </a:custGeom>
              <a:noFill/>
              <a:ln cap="flat" cmpd="sng" w="11425">
                <a:solidFill>
                  <a:srgbClr val="1EAB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 name="Google Shape;322;p12"/>
              <p:cNvSpPr/>
              <p:nvPr/>
            </p:nvSpPr>
            <p:spPr>
              <a:xfrm>
                <a:off x="4526280" y="14630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noFill/>
              <a:ln cap="flat" cmpd="sng" w="11425">
                <a:solidFill>
                  <a:srgbClr val="1EAB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3" name="Google Shape;323;p12"/>
            <p:cNvGrpSpPr/>
            <p:nvPr/>
          </p:nvGrpSpPr>
          <p:grpSpPr>
            <a:xfrm>
              <a:off x="6884846" y="3800029"/>
              <a:ext cx="1402282" cy="539734"/>
              <a:chOff x="2720340" y="1691640"/>
              <a:chExt cx="1508760" cy="685800"/>
            </a:xfrm>
          </p:grpSpPr>
          <p:sp>
            <p:nvSpPr>
              <p:cNvPr id="324" name="Google Shape;324;p12"/>
              <p:cNvSpPr/>
              <p:nvPr/>
            </p:nvSpPr>
            <p:spPr>
              <a:xfrm>
                <a:off x="3063240" y="2034540"/>
                <a:ext cx="822960" cy="228600"/>
              </a:xfrm>
              <a:custGeom>
                <a:rect b="b" l="l" r="r" t="t"/>
                <a:pathLst>
                  <a:path extrusionOk="0" h="228600" w="822960">
                    <a:moveTo>
                      <a:pt x="621058" y="205740"/>
                    </a:moveTo>
                    <a:cubicBezTo>
                      <a:pt x="633292" y="177738"/>
                      <a:pt x="640080" y="146811"/>
                      <a:pt x="640080" y="114300"/>
                    </a:cubicBezTo>
                    <a:cubicBezTo>
                      <a:pt x="640080" y="81788"/>
                      <a:pt x="633292" y="50861"/>
                      <a:pt x="621058" y="22860"/>
                    </a:cubicBezTo>
                    <a:lnTo>
                      <a:pt x="777240" y="22860"/>
                    </a:lnTo>
                    <a:lnTo>
                      <a:pt x="777240" y="15240"/>
                    </a:lnTo>
                    <a:cubicBezTo>
                      <a:pt x="777240" y="6822"/>
                      <a:pt x="784062" y="0"/>
                      <a:pt x="792480" y="0"/>
                    </a:cubicBezTo>
                    <a:lnTo>
                      <a:pt x="822960" y="0"/>
                    </a:lnTo>
                    <a:lnTo>
                      <a:pt x="822960" y="228600"/>
                    </a:lnTo>
                    <a:lnTo>
                      <a:pt x="792480" y="228600"/>
                    </a:lnTo>
                    <a:cubicBezTo>
                      <a:pt x="784062" y="228600"/>
                      <a:pt x="777240" y="221777"/>
                      <a:pt x="777240" y="213360"/>
                    </a:cubicBezTo>
                    <a:lnTo>
                      <a:pt x="777240"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80" y="81788"/>
                      <a:pt x="182880" y="114300"/>
                    </a:cubicBezTo>
                    <a:cubicBezTo>
                      <a:pt x="182880" y="146811"/>
                      <a:pt x="189667" y="177738"/>
                      <a:pt x="201901" y="205740"/>
                    </a:cubicBezTo>
                    <a:close/>
                    <a:moveTo>
                      <a:pt x="45720" y="205740"/>
                    </a:moveTo>
                    <a:lnTo>
                      <a:pt x="45720" y="22860"/>
                    </a:lnTo>
                    <a:close/>
                  </a:path>
                </a:pathLst>
              </a:custGeom>
              <a:solidFill>
                <a:srgbClr val="F4FF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12"/>
              <p:cNvSpPr/>
              <p:nvPr/>
            </p:nvSpPr>
            <p:spPr>
              <a:xfrm>
                <a:off x="2720340" y="1691640"/>
                <a:ext cx="228600" cy="228600"/>
              </a:xfrm>
              <a:custGeom>
                <a:rect b="b" l="l" r="r" t="t"/>
                <a:pathLst>
                  <a:path extrusionOk="0" h="228600" w="228600">
                    <a:moveTo>
                      <a:pt x="0" y="228600"/>
                    </a:moveTo>
                    <a:lnTo>
                      <a:pt x="0" y="198120"/>
                    </a:lnTo>
                    <a:cubicBezTo>
                      <a:pt x="0" y="189702"/>
                      <a:pt x="6822" y="182880"/>
                      <a:pt x="15240" y="182880"/>
                    </a:cubicBezTo>
                    <a:lnTo>
                      <a:pt x="22860" y="1828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82880"/>
                    </a:lnTo>
                    <a:lnTo>
                      <a:pt x="213360" y="182880"/>
                    </a:lnTo>
                    <a:cubicBezTo>
                      <a:pt x="221777" y="182880"/>
                      <a:pt x="228600" y="189702"/>
                      <a:pt x="228600" y="198120"/>
                    </a:cubicBezTo>
                    <a:lnTo>
                      <a:pt x="228600" y="228600"/>
                    </a:lnTo>
                    <a:close/>
                    <a:moveTo>
                      <a:pt x="205740" y="45720"/>
                    </a:moveTo>
                    <a:lnTo>
                      <a:pt x="22860" y="45720"/>
                    </a:lnTo>
                    <a:close/>
                  </a:path>
                </a:pathLst>
              </a:custGeom>
              <a:solidFill>
                <a:srgbClr val="F4FF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12"/>
              <p:cNvSpPr/>
              <p:nvPr/>
            </p:nvSpPr>
            <p:spPr>
              <a:xfrm>
                <a:off x="3886200" y="1920240"/>
                <a:ext cx="342900" cy="342900"/>
              </a:xfrm>
              <a:custGeom>
                <a:rect b="b" l="l" r="r" t="t"/>
                <a:pathLst>
                  <a:path extrusionOk="0" h="342900" w="342900">
                    <a:moveTo>
                      <a:pt x="320040" y="137160"/>
                    </a:moveTo>
                    <a:cubicBezTo>
                      <a:pt x="320040" y="238161"/>
                      <a:pt x="238161" y="320040"/>
                      <a:pt x="137160" y="320040"/>
                    </a:cubicBezTo>
                    <a:lnTo>
                      <a:pt x="45720" y="320040"/>
                    </a:lnTo>
                    <a:lnTo>
                      <a:pt x="45720" y="327660"/>
                    </a:lnTo>
                    <a:cubicBezTo>
                      <a:pt x="45720" y="336077"/>
                      <a:pt x="38897" y="342900"/>
                      <a:pt x="30480" y="342900"/>
                    </a:cubicBezTo>
                    <a:lnTo>
                      <a:pt x="0" y="342900"/>
                    </a:lnTo>
                    <a:lnTo>
                      <a:pt x="0" y="114300"/>
                    </a:lnTo>
                    <a:lnTo>
                      <a:pt x="30480" y="114300"/>
                    </a:lnTo>
                    <a:cubicBezTo>
                      <a:pt x="38897" y="114300"/>
                      <a:pt x="45720" y="121122"/>
                      <a:pt x="45720" y="129540"/>
                    </a:cubicBezTo>
                    <a:lnTo>
                      <a:pt x="45720" y="137160"/>
                    </a:lnTo>
                    <a:lnTo>
                      <a:pt x="106680" y="137160"/>
                    </a:lnTo>
                    <a:cubicBezTo>
                      <a:pt x="123513" y="137160"/>
                      <a:pt x="137160" y="123513"/>
                      <a:pt x="137160" y="106680"/>
                    </a:cubicBezTo>
                    <a:lnTo>
                      <a:pt x="137160" y="45720"/>
                    </a:lnTo>
                    <a:lnTo>
                      <a:pt x="129540" y="45720"/>
                    </a:lnTo>
                    <a:cubicBezTo>
                      <a:pt x="121122" y="45720"/>
                      <a:pt x="114300" y="38897"/>
                      <a:pt x="114300" y="30480"/>
                    </a:cubicBezTo>
                    <a:lnTo>
                      <a:pt x="114300" y="0"/>
                    </a:lnTo>
                    <a:lnTo>
                      <a:pt x="342900" y="0"/>
                    </a:lnTo>
                    <a:lnTo>
                      <a:pt x="342900" y="30480"/>
                    </a:lnTo>
                    <a:cubicBezTo>
                      <a:pt x="342900" y="38897"/>
                      <a:pt x="336077" y="45720"/>
                      <a:pt x="327660" y="45720"/>
                    </a:cubicBezTo>
                    <a:lnTo>
                      <a:pt x="320040" y="45720"/>
                    </a:lnTo>
                    <a:close/>
                    <a:moveTo>
                      <a:pt x="137160" y="45720"/>
                    </a:moveTo>
                    <a:lnTo>
                      <a:pt x="320040" y="45720"/>
                    </a:lnTo>
                    <a:close/>
                  </a:path>
                </a:pathLst>
              </a:custGeom>
              <a:solidFill>
                <a:srgbClr val="F4FF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12"/>
              <p:cNvSpPr/>
              <p:nvPr/>
            </p:nvSpPr>
            <p:spPr>
              <a:xfrm>
                <a:off x="2720340" y="1920240"/>
                <a:ext cx="342900" cy="342900"/>
              </a:xfrm>
              <a:custGeom>
                <a:rect b="b" l="l" r="r" t="t"/>
                <a:pathLst>
                  <a:path extrusionOk="0" h="342900" w="342900">
                    <a:moveTo>
                      <a:pt x="22860" y="45720"/>
                    </a:move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06680"/>
                    </a:lnTo>
                    <a:cubicBezTo>
                      <a:pt x="205740" y="123513"/>
                      <a:pt x="219386" y="137160"/>
                      <a:pt x="236220" y="137160"/>
                    </a:cubicBezTo>
                    <a:lnTo>
                      <a:pt x="297180" y="137160"/>
                    </a:lnTo>
                    <a:lnTo>
                      <a:pt x="297180" y="129540"/>
                    </a:lnTo>
                    <a:cubicBezTo>
                      <a:pt x="297180" y="121122"/>
                      <a:pt x="304002" y="114300"/>
                      <a:pt x="312420" y="114300"/>
                    </a:cubicBezTo>
                    <a:lnTo>
                      <a:pt x="342900" y="114300"/>
                    </a:lnTo>
                    <a:lnTo>
                      <a:pt x="342900" y="342900"/>
                    </a:lnTo>
                    <a:lnTo>
                      <a:pt x="312420" y="342900"/>
                    </a:lnTo>
                    <a:cubicBezTo>
                      <a:pt x="304002" y="342900"/>
                      <a:pt x="297180" y="336077"/>
                      <a:pt x="297180" y="327660"/>
                    </a:cubicBezTo>
                    <a:lnTo>
                      <a:pt x="297180" y="320040"/>
                    </a:lnTo>
                    <a:lnTo>
                      <a:pt x="205740" y="320040"/>
                    </a:lnTo>
                    <a:cubicBezTo>
                      <a:pt x="104738" y="320040"/>
                      <a:pt x="22860" y="238161"/>
                      <a:pt x="22860" y="137160"/>
                    </a:cubicBezTo>
                    <a:close/>
                    <a:moveTo>
                      <a:pt x="22860" y="45720"/>
                    </a:moveTo>
                    <a:lnTo>
                      <a:pt x="205740" y="45720"/>
                    </a:lnTo>
                    <a:close/>
                  </a:path>
                </a:pathLst>
              </a:custGeom>
              <a:solidFill>
                <a:srgbClr val="F4FF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12"/>
              <p:cNvSpPr/>
              <p:nvPr/>
            </p:nvSpPr>
            <p:spPr>
              <a:xfrm>
                <a:off x="3246120" y="19202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solidFill>
                <a:srgbClr val="F4FF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12"/>
              <p:cNvSpPr/>
              <p:nvPr/>
            </p:nvSpPr>
            <p:spPr>
              <a:xfrm>
                <a:off x="3063240" y="2034540"/>
                <a:ext cx="822960" cy="228600"/>
              </a:xfrm>
              <a:custGeom>
                <a:rect b="b" l="l" r="r" t="t"/>
                <a:pathLst>
                  <a:path extrusionOk="0" h="228600" w="822960">
                    <a:moveTo>
                      <a:pt x="621058" y="205740"/>
                    </a:moveTo>
                    <a:cubicBezTo>
                      <a:pt x="633292" y="177738"/>
                      <a:pt x="640080" y="146811"/>
                      <a:pt x="640080" y="114300"/>
                    </a:cubicBezTo>
                    <a:cubicBezTo>
                      <a:pt x="640080" y="81788"/>
                      <a:pt x="633292" y="50861"/>
                      <a:pt x="621058" y="22860"/>
                    </a:cubicBezTo>
                    <a:lnTo>
                      <a:pt x="777240" y="22860"/>
                    </a:lnTo>
                    <a:lnTo>
                      <a:pt x="777240" y="15240"/>
                    </a:lnTo>
                    <a:cubicBezTo>
                      <a:pt x="777240" y="6822"/>
                      <a:pt x="784062" y="0"/>
                      <a:pt x="792480" y="0"/>
                    </a:cubicBezTo>
                    <a:lnTo>
                      <a:pt x="822960" y="0"/>
                    </a:lnTo>
                    <a:lnTo>
                      <a:pt x="822960" y="228600"/>
                    </a:lnTo>
                    <a:lnTo>
                      <a:pt x="792480" y="228600"/>
                    </a:lnTo>
                    <a:cubicBezTo>
                      <a:pt x="784062" y="228600"/>
                      <a:pt x="777240" y="221777"/>
                      <a:pt x="777240" y="213360"/>
                    </a:cubicBezTo>
                    <a:lnTo>
                      <a:pt x="777240"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80" y="81788"/>
                      <a:pt x="182880" y="114300"/>
                    </a:cubicBezTo>
                    <a:cubicBezTo>
                      <a:pt x="182880" y="146811"/>
                      <a:pt x="189667" y="177738"/>
                      <a:pt x="201901" y="205740"/>
                    </a:cubicBezTo>
                    <a:close/>
                    <a:moveTo>
                      <a:pt x="777240" y="205740"/>
                    </a:moveTo>
                    <a:lnTo>
                      <a:pt x="777240" y="22860"/>
                    </a:lnTo>
                    <a:moveTo>
                      <a:pt x="45720" y="205740"/>
                    </a:moveTo>
                    <a:lnTo>
                      <a:pt x="45720" y="22860"/>
                    </a:lnTo>
                  </a:path>
                </a:pathLst>
              </a:custGeom>
              <a:noFill/>
              <a:ln cap="flat" cmpd="sng" w="11425">
                <a:solidFill>
                  <a:srgbClr val="92BD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12"/>
              <p:cNvSpPr/>
              <p:nvPr/>
            </p:nvSpPr>
            <p:spPr>
              <a:xfrm>
                <a:off x="2720340" y="1691640"/>
                <a:ext cx="228600" cy="228600"/>
              </a:xfrm>
              <a:custGeom>
                <a:rect b="b" l="l" r="r" t="t"/>
                <a:pathLst>
                  <a:path extrusionOk="0" h="228600" w="228600">
                    <a:moveTo>
                      <a:pt x="0" y="228600"/>
                    </a:moveTo>
                    <a:lnTo>
                      <a:pt x="0" y="198120"/>
                    </a:lnTo>
                    <a:cubicBezTo>
                      <a:pt x="0" y="189702"/>
                      <a:pt x="6822" y="182880"/>
                      <a:pt x="15240" y="182880"/>
                    </a:cubicBezTo>
                    <a:lnTo>
                      <a:pt x="22860" y="1828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82880"/>
                    </a:lnTo>
                    <a:lnTo>
                      <a:pt x="213360" y="182880"/>
                    </a:lnTo>
                    <a:cubicBezTo>
                      <a:pt x="221777" y="182880"/>
                      <a:pt x="228600" y="189702"/>
                      <a:pt x="228600" y="198120"/>
                    </a:cubicBezTo>
                    <a:lnTo>
                      <a:pt x="228600" y="228600"/>
                    </a:lnTo>
                    <a:close/>
                    <a:moveTo>
                      <a:pt x="205740" y="182880"/>
                    </a:moveTo>
                    <a:lnTo>
                      <a:pt x="22860" y="182880"/>
                    </a:lnTo>
                    <a:moveTo>
                      <a:pt x="205740" y="45720"/>
                    </a:moveTo>
                    <a:lnTo>
                      <a:pt x="22860" y="45720"/>
                    </a:lnTo>
                  </a:path>
                </a:pathLst>
              </a:custGeom>
              <a:noFill/>
              <a:ln cap="flat" cmpd="sng" w="11425">
                <a:solidFill>
                  <a:srgbClr val="92BD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12"/>
              <p:cNvSpPr/>
              <p:nvPr/>
            </p:nvSpPr>
            <p:spPr>
              <a:xfrm>
                <a:off x="3886200" y="1920240"/>
                <a:ext cx="342900" cy="342900"/>
              </a:xfrm>
              <a:custGeom>
                <a:rect b="b" l="l" r="r" t="t"/>
                <a:pathLst>
                  <a:path extrusionOk="0" h="342900" w="342900">
                    <a:moveTo>
                      <a:pt x="320040" y="137160"/>
                    </a:moveTo>
                    <a:cubicBezTo>
                      <a:pt x="320040" y="238161"/>
                      <a:pt x="238161" y="320040"/>
                      <a:pt x="137160" y="320040"/>
                    </a:cubicBezTo>
                    <a:lnTo>
                      <a:pt x="45720" y="320040"/>
                    </a:lnTo>
                    <a:lnTo>
                      <a:pt x="45720" y="327660"/>
                    </a:lnTo>
                    <a:cubicBezTo>
                      <a:pt x="45720" y="336077"/>
                      <a:pt x="38897" y="342900"/>
                      <a:pt x="30480" y="342900"/>
                    </a:cubicBezTo>
                    <a:lnTo>
                      <a:pt x="0" y="342900"/>
                    </a:lnTo>
                    <a:lnTo>
                      <a:pt x="0" y="114300"/>
                    </a:lnTo>
                    <a:lnTo>
                      <a:pt x="30480" y="114300"/>
                    </a:lnTo>
                    <a:cubicBezTo>
                      <a:pt x="38897" y="114300"/>
                      <a:pt x="45720" y="121122"/>
                      <a:pt x="45720" y="129540"/>
                    </a:cubicBezTo>
                    <a:lnTo>
                      <a:pt x="45720" y="137160"/>
                    </a:lnTo>
                    <a:lnTo>
                      <a:pt x="106680" y="137160"/>
                    </a:lnTo>
                    <a:cubicBezTo>
                      <a:pt x="123513" y="137160"/>
                      <a:pt x="137160" y="123513"/>
                      <a:pt x="137160" y="106680"/>
                    </a:cubicBezTo>
                    <a:lnTo>
                      <a:pt x="137160" y="45720"/>
                    </a:lnTo>
                    <a:lnTo>
                      <a:pt x="129540" y="45720"/>
                    </a:lnTo>
                    <a:cubicBezTo>
                      <a:pt x="121122" y="45720"/>
                      <a:pt x="114300" y="38897"/>
                      <a:pt x="114300" y="30480"/>
                    </a:cubicBezTo>
                    <a:lnTo>
                      <a:pt x="114300" y="0"/>
                    </a:lnTo>
                    <a:lnTo>
                      <a:pt x="342900" y="0"/>
                    </a:lnTo>
                    <a:lnTo>
                      <a:pt x="342900" y="30480"/>
                    </a:lnTo>
                    <a:cubicBezTo>
                      <a:pt x="342900" y="38897"/>
                      <a:pt x="336077" y="45720"/>
                      <a:pt x="327660" y="45720"/>
                    </a:cubicBezTo>
                    <a:lnTo>
                      <a:pt x="320040" y="45720"/>
                    </a:lnTo>
                    <a:close/>
                    <a:moveTo>
                      <a:pt x="45720" y="137160"/>
                    </a:moveTo>
                    <a:lnTo>
                      <a:pt x="45720" y="320040"/>
                    </a:lnTo>
                    <a:moveTo>
                      <a:pt x="137160" y="45720"/>
                    </a:moveTo>
                    <a:lnTo>
                      <a:pt x="320040" y="45720"/>
                    </a:lnTo>
                  </a:path>
                </a:pathLst>
              </a:custGeom>
              <a:noFill/>
              <a:ln cap="flat" cmpd="sng" w="11425">
                <a:solidFill>
                  <a:srgbClr val="92BD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12"/>
              <p:cNvSpPr/>
              <p:nvPr/>
            </p:nvSpPr>
            <p:spPr>
              <a:xfrm>
                <a:off x="2720340" y="1920240"/>
                <a:ext cx="342900" cy="342900"/>
              </a:xfrm>
              <a:custGeom>
                <a:rect b="b" l="l" r="r" t="t"/>
                <a:pathLst>
                  <a:path extrusionOk="0" h="342900" w="342900">
                    <a:moveTo>
                      <a:pt x="22860" y="45720"/>
                    </a:move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06680"/>
                    </a:lnTo>
                    <a:cubicBezTo>
                      <a:pt x="205740" y="123513"/>
                      <a:pt x="219386" y="137160"/>
                      <a:pt x="236220" y="137160"/>
                    </a:cubicBezTo>
                    <a:lnTo>
                      <a:pt x="297180" y="137160"/>
                    </a:lnTo>
                    <a:lnTo>
                      <a:pt x="297180" y="129540"/>
                    </a:lnTo>
                    <a:cubicBezTo>
                      <a:pt x="297180" y="121122"/>
                      <a:pt x="304002" y="114300"/>
                      <a:pt x="312420" y="114300"/>
                    </a:cubicBezTo>
                    <a:lnTo>
                      <a:pt x="342900" y="114300"/>
                    </a:lnTo>
                    <a:lnTo>
                      <a:pt x="342900" y="342900"/>
                    </a:lnTo>
                    <a:lnTo>
                      <a:pt x="312420" y="342900"/>
                    </a:lnTo>
                    <a:cubicBezTo>
                      <a:pt x="304002" y="342900"/>
                      <a:pt x="297180" y="336077"/>
                      <a:pt x="297180" y="327660"/>
                    </a:cubicBezTo>
                    <a:lnTo>
                      <a:pt x="297180" y="320040"/>
                    </a:lnTo>
                    <a:lnTo>
                      <a:pt x="205740" y="320040"/>
                    </a:lnTo>
                    <a:cubicBezTo>
                      <a:pt x="104738" y="320040"/>
                      <a:pt x="22860" y="238161"/>
                      <a:pt x="22860" y="137160"/>
                    </a:cubicBezTo>
                    <a:close/>
                    <a:moveTo>
                      <a:pt x="297180" y="320040"/>
                    </a:moveTo>
                    <a:lnTo>
                      <a:pt x="297180" y="137160"/>
                    </a:lnTo>
                    <a:moveTo>
                      <a:pt x="22860" y="45720"/>
                    </a:moveTo>
                    <a:lnTo>
                      <a:pt x="205740" y="45720"/>
                    </a:lnTo>
                  </a:path>
                </a:pathLst>
              </a:custGeom>
              <a:noFill/>
              <a:ln cap="flat" cmpd="sng" w="11425">
                <a:solidFill>
                  <a:srgbClr val="92BD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12"/>
              <p:cNvSpPr/>
              <p:nvPr/>
            </p:nvSpPr>
            <p:spPr>
              <a:xfrm>
                <a:off x="3246120" y="19202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noFill/>
              <a:ln cap="flat" cmpd="sng" w="11425">
                <a:solidFill>
                  <a:srgbClr val="92BD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34" name="Google Shape;334;p12"/>
            <p:cNvGrpSpPr/>
            <p:nvPr/>
          </p:nvGrpSpPr>
          <p:grpSpPr>
            <a:xfrm>
              <a:off x="5695031" y="3252799"/>
              <a:ext cx="1402282" cy="719645"/>
              <a:chOff x="1440180" y="1005840"/>
              <a:chExt cx="1508760" cy="914400"/>
            </a:xfrm>
          </p:grpSpPr>
          <p:sp>
            <p:nvSpPr>
              <p:cNvPr id="335" name="Google Shape;335;p12"/>
              <p:cNvSpPr/>
              <p:nvPr/>
            </p:nvSpPr>
            <p:spPr>
              <a:xfrm>
                <a:off x="1783080" y="1120140"/>
                <a:ext cx="822959" cy="228600"/>
              </a:xfrm>
              <a:custGeom>
                <a:rect b="b" l="l" r="r" t="t"/>
                <a:pathLst>
                  <a:path extrusionOk="0" h="228600" w="822959">
                    <a:moveTo>
                      <a:pt x="621058" y="205740"/>
                    </a:moveTo>
                    <a:cubicBezTo>
                      <a:pt x="633292" y="177738"/>
                      <a:pt x="640079" y="146811"/>
                      <a:pt x="640079" y="114300"/>
                    </a:cubicBezTo>
                    <a:cubicBezTo>
                      <a:pt x="640079" y="81788"/>
                      <a:pt x="633292" y="50861"/>
                      <a:pt x="621058" y="22860"/>
                    </a:cubicBezTo>
                    <a:lnTo>
                      <a:pt x="777239" y="22860"/>
                    </a:lnTo>
                    <a:lnTo>
                      <a:pt x="777239" y="15240"/>
                    </a:lnTo>
                    <a:cubicBezTo>
                      <a:pt x="777239" y="6822"/>
                      <a:pt x="784062" y="0"/>
                      <a:pt x="792479" y="0"/>
                    </a:cubicBezTo>
                    <a:lnTo>
                      <a:pt x="822959" y="0"/>
                    </a:lnTo>
                    <a:lnTo>
                      <a:pt x="822959" y="228600"/>
                    </a:lnTo>
                    <a:lnTo>
                      <a:pt x="792479" y="228600"/>
                    </a:lnTo>
                    <a:cubicBezTo>
                      <a:pt x="784062" y="228600"/>
                      <a:pt x="777239" y="221777"/>
                      <a:pt x="777239" y="213360"/>
                    </a:cubicBezTo>
                    <a:lnTo>
                      <a:pt x="777239"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79" y="81788"/>
                      <a:pt x="182879" y="114300"/>
                    </a:cubicBezTo>
                    <a:cubicBezTo>
                      <a:pt x="182879" y="146811"/>
                      <a:pt x="189667" y="177738"/>
                      <a:pt x="201901" y="205740"/>
                    </a:cubicBezTo>
                    <a:close/>
                    <a:moveTo>
                      <a:pt x="45719" y="205740"/>
                    </a:moveTo>
                    <a:lnTo>
                      <a:pt x="45719" y="22860"/>
                    </a:lnTo>
                    <a:close/>
                  </a:path>
                </a:pathLst>
              </a:custGeom>
              <a:solidFill>
                <a:srgbClr val="E3F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12"/>
              <p:cNvSpPr/>
              <p:nvPr/>
            </p:nvSpPr>
            <p:spPr>
              <a:xfrm>
                <a:off x="2720340" y="1463040"/>
                <a:ext cx="228600" cy="228600"/>
              </a:xfrm>
              <a:custGeom>
                <a:rect b="b" l="l" r="r" t="t"/>
                <a:pathLst>
                  <a:path extrusionOk="0" h="228600" w="228600">
                    <a:moveTo>
                      <a:pt x="0" y="228600"/>
                    </a:moveTo>
                    <a:lnTo>
                      <a:pt x="0" y="198120"/>
                    </a:lnTo>
                    <a:cubicBezTo>
                      <a:pt x="0" y="189702"/>
                      <a:pt x="6822" y="182880"/>
                      <a:pt x="15240" y="182880"/>
                    </a:cubicBezTo>
                    <a:lnTo>
                      <a:pt x="22860" y="1828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82880"/>
                    </a:lnTo>
                    <a:lnTo>
                      <a:pt x="213360" y="182880"/>
                    </a:lnTo>
                    <a:cubicBezTo>
                      <a:pt x="221777" y="182880"/>
                      <a:pt x="228600" y="189702"/>
                      <a:pt x="228600" y="198120"/>
                    </a:cubicBezTo>
                    <a:lnTo>
                      <a:pt x="228600" y="228600"/>
                    </a:lnTo>
                    <a:close/>
                    <a:moveTo>
                      <a:pt x="205740" y="45720"/>
                    </a:moveTo>
                    <a:lnTo>
                      <a:pt x="22860" y="45720"/>
                    </a:lnTo>
                    <a:close/>
                  </a:path>
                </a:pathLst>
              </a:custGeom>
              <a:solidFill>
                <a:srgbClr val="E3F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12"/>
              <p:cNvSpPr/>
              <p:nvPr/>
            </p:nvSpPr>
            <p:spPr>
              <a:xfrm>
                <a:off x="1440180" y="1463040"/>
                <a:ext cx="228600" cy="457200"/>
              </a:xfrm>
              <a:custGeom>
                <a:rect b="b" l="l" r="r" t="t"/>
                <a:pathLst>
                  <a:path extrusionOk="0" h="457200" w="228600">
                    <a:moveTo>
                      <a:pt x="0" y="457200"/>
                    </a:moveTo>
                    <a:lnTo>
                      <a:pt x="0" y="426720"/>
                    </a:lnTo>
                    <a:cubicBezTo>
                      <a:pt x="0" y="418302"/>
                      <a:pt x="6822" y="411480"/>
                      <a:pt x="15240" y="411480"/>
                    </a:cubicBezTo>
                    <a:lnTo>
                      <a:pt x="22860" y="4114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411480"/>
                    </a:lnTo>
                    <a:lnTo>
                      <a:pt x="213360" y="411480"/>
                    </a:lnTo>
                    <a:cubicBezTo>
                      <a:pt x="221777" y="411480"/>
                      <a:pt x="228600" y="418302"/>
                      <a:pt x="228600" y="426720"/>
                    </a:cubicBezTo>
                    <a:lnTo>
                      <a:pt x="228600" y="457200"/>
                    </a:lnTo>
                    <a:close/>
                    <a:moveTo>
                      <a:pt x="205740" y="45720"/>
                    </a:moveTo>
                    <a:lnTo>
                      <a:pt x="22860" y="45720"/>
                    </a:lnTo>
                    <a:close/>
                  </a:path>
                </a:pathLst>
              </a:custGeom>
              <a:solidFill>
                <a:srgbClr val="E3F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12"/>
              <p:cNvSpPr/>
              <p:nvPr/>
            </p:nvSpPr>
            <p:spPr>
              <a:xfrm>
                <a:off x="2606040" y="1120140"/>
                <a:ext cx="342900" cy="342900"/>
              </a:xfrm>
              <a:custGeom>
                <a:rect b="b" l="l" r="r" t="t"/>
                <a:pathLst>
                  <a:path extrusionOk="0" h="342900" w="342900">
                    <a:moveTo>
                      <a:pt x="320040" y="297180"/>
                    </a:moveTo>
                    <a:lnTo>
                      <a:pt x="327660" y="297180"/>
                    </a:lnTo>
                    <a:cubicBezTo>
                      <a:pt x="336077" y="297180"/>
                      <a:pt x="342900" y="304002"/>
                      <a:pt x="342900" y="312420"/>
                    </a:cubicBezTo>
                    <a:lnTo>
                      <a:pt x="342900" y="342900"/>
                    </a:lnTo>
                    <a:lnTo>
                      <a:pt x="114300" y="342900"/>
                    </a:lnTo>
                    <a:lnTo>
                      <a:pt x="114300" y="312420"/>
                    </a:lnTo>
                    <a:cubicBezTo>
                      <a:pt x="114300" y="304002"/>
                      <a:pt x="121122" y="297180"/>
                      <a:pt x="129540" y="297180"/>
                    </a:cubicBezTo>
                    <a:lnTo>
                      <a:pt x="137160" y="297180"/>
                    </a:lnTo>
                    <a:lnTo>
                      <a:pt x="137160" y="236220"/>
                    </a:lnTo>
                    <a:cubicBezTo>
                      <a:pt x="137160" y="219386"/>
                      <a:pt x="123513" y="205740"/>
                      <a:pt x="106680" y="205740"/>
                    </a:cubicBez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137160" y="22860"/>
                    </a:lnTo>
                    <a:cubicBezTo>
                      <a:pt x="238161" y="22860"/>
                      <a:pt x="320040" y="104738"/>
                      <a:pt x="320040" y="205740"/>
                    </a:cubicBezTo>
                    <a:close/>
                    <a:moveTo>
                      <a:pt x="320040" y="297180"/>
                    </a:moveTo>
                    <a:lnTo>
                      <a:pt x="137160" y="297180"/>
                    </a:lnTo>
                    <a:close/>
                  </a:path>
                </a:pathLst>
              </a:custGeom>
              <a:solidFill>
                <a:srgbClr val="E3F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12"/>
              <p:cNvSpPr/>
              <p:nvPr/>
            </p:nvSpPr>
            <p:spPr>
              <a:xfrm>
                <a:off x="1440180" y="1120140"/>
                <a:ext cx="342900" cy="342900"/>
              </a:xfrm>
              <a:custGeom>
                <a:rect b="b" l="l" r="r" t="t"/>
                <a:pathLst>
                  <a:path extrusionOk="0" h="342900" w="342900">
                    <a:moveTo>
                      <a:pt x="22860" y="205740"/>
                    </a:moveTo>
                    <a:cubicBezTo>
                      <a:pt x="22860" y="104738"/>
                      <a:pt x="104738" y="22860"/>
                      <a:pt x="205740" y="22860"/>
                    </a:cubicBezTo>
                    <a:lnTo>
                      <a:pt x="297180" y="22860"/>
                    </a:lnTo>
                    <a:lnTo>
                      <a:pt x="297180" y="15240"/>
                    </a:lnTo>
                    <a:cubicBezTo>
                      <a:pt x="297180" y="6822"/>
                      <a:pt x="304002" y="0"/>
                      <a:pt x="312420" y="0"/>
                    </a:cubicBezTo>
                    <a:lnTo>
                      <a:pt x="342900" y="0"/>
                    </a:lnTo>
                    <a:lnTo>
                      <a:pt x="342900" y="228600"/>
                    </a:lnTo>
                    <a:lnTo>
                      <a:pt x="312420" y="228600"/>
                    </a:lnTo>
                    <a:cubicBezTo>
                      <a:pt x="304002" y="228600"/>
                      <a:pt x="297180" y="221777"/>
                      <a:pt x="297180" y="213360"/>
                    </a:cubicBezTo>
                    <a:lnTo>
                      <a:pt x="297180" y="205740"/>
                    </a:lnTo>
                    <a:lnTo>
                      <a:pt x="236220" y="205740"/>
                    </a:lnTo>
                    <a:cubicBezTo>
                      <a:pt x="219386" y="205740"/>
                      <a:pt x="205740" y="219386"/>
                      <a:pt x="205740" y="236220"/>
                    </a:cubicBezTo>
                    <a:lnTo>
                      <a:pt x="205740" y="297180"/>
                    </a:lnTo>
                    <a:lnTo>
                      <a:pt x="213360" y="297180"/>
                    </a:lnTo>
                    <a:cubicBezTo>
                      <a:pt x="221777" y="297180"/>
                      <a:pt x="228600" y="304002"/>
                      <a:pt x="228600" y="312420"/>
                    </a:cubicBezTo>
                    <a:lnTo>
                      <a:pt x="228600" y="342900"/>
                    </a:lnTo>
                    <a:lnTo>
                      <a:pt x="0" y="342900"/>
                    </a:lnTo>
                    <a:lnTo>
                      <a:pt x="0" y="312420"/>
                    </a:lnTo>
                    <a:cubicBezTo>
                      <a:pt x="0" y="304002"/>
                      <a:pt x="6822" y="297180"/>
                      <a:pt x="15240" y="297180"/>
                    </a:cubicBezTo>
                    <a:lnTo>
                      <a:pt x="22860" y="297180"/>
                    </a:lnTo>
                    <a:close/>
                    <a:moveTo>
                      <a:pt x="22860" y="297180"/>
                    </a:moveTo>
                    <a:lnTo>
                      <a:pt x="205740" y="297180"/>
                    </a:lnTo>
                    <a:close/>
                  </a:path>
                </a:pathLst>
              </a:custGeom>
              <a:solidFill>
                <a:srgbClr val="E3F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12"/>
              <p:cNvSpPr/>
              <p:nvPr/>
            </p:nvSpPr>
            <p:spPr>
              <a:xfrm>
                <a:off x="1965960" y="10058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solidFill>
                <a:srgbClr val="E3F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12"/>
              <p:cNvSpPr/>
              <p:nvPr/>
            </p:nvSpPr>
            <p:spPr>
              <a:xfrm>
                <a:off x="1783080" y="1120140"/>
                <a:ext cx="822959" cy="228600"/>
              </a:xfrm>
              <a:custGeom>
                <a:rect b="b" l="l" r="r" t="t"/>
                <a:pathLst>
                  <a:path extrusionOk="0" h="228600" w="822959">
                    <a:moveTo>
                      <a:pt x="621058" y="205740"/>
                    </a:moveTo>
                    <a:cubicBezTo>
                      <a:pt x="633292" y="177738"/>
                      <a:pt x="640079" y="146811"/>
                      <a:pt x="640079" y="114300"/>
                    </a:cubicBezTo>
                    <a:cubicBezTo>
                      <a:pt x="640079" y="81788"/>
                      <a:pt x="633292" y="50861"/>
                      <a:pt x="621058" y="22860"/>
                    </a:cubicBezTo>
                    <a:lnTo>
                      <a:pt x="777239" y="22860"/>
                    </a:lnTo>
                    <a:lnTo>
                      <a:pt x="777239" y="15240"/>
                    </a:lnTo>
                    <a:cubicBezTo>
                      <a:pt x="777239" y="6822"/>
                      <a:pt x="784062" y="0"/>
                      <a:pt x="792479" y="0"/>
                    </a:cubicBezTo>
                    <a:lnTo>
                      <a:pt x="822959" y="0"/>
                    </a:lnTo>
                    <a:lnTo>
                      <a:pt x="822959" y="228600"/>
                    </a:lnTo>
                    <a:lnTo>
                      <a:pt x="792479" y="228600"/>
                    </a:lnTo>
                    <a:cubicBezTo>
                      <a:pt x="784062" y="228600"/>
                      <a:pt x="777239" y="221777"/>
                      <a:pt x="777239" y="213360"/>
                    </a:cubicBezTo>
                    <a:lnTo>
                      <a:pt x="777239"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79" y="81788"/>
                      <a:pt x="182879" y="114300"/>
                    </a:cubicBezTo>
                    <a:cubicBezTo>
                      <a:pt x="182879" y="146811"/>
                      <a:pt x="189667" y="177738"/>
                      <a:pt x="201901" y="205740"/>
                    </a:cubicBezTo>
                    <a:close/>
                    <a:moveTo>
                      <a:pt x="777239" y="205740"/>
                    </a:moveTo>
                    <a:lnTo>
                      <a:pt x="777239" y="22860"/>
                    </a:lnTo>
                    <a:moveTo>
                      <a:pt x="45719" y="205740"/>
                    </a:moveTo>
                    <a:lnTo>
                      <a:pt x="45719" y="22860"/>
                    </a:lnTo>
                  </a:path>
                </a:pathLst>
              </a:custGeom>
              <a:noFill/>
              <a:ln cap="flat" cmpd="sng" w="114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a:off x="2720340" y="1463040"/>
                <a:ext cx="228600" cy="228600"/>
              </a:xfrm>
              <a:custGeom>
                <a:rect b="b" l="l" r="r" t="t"/>
                <a:pathLst>
                  <a:path extrusionOk="0" h="228600" w="228600">
                    <a:moveTo>
                      <a:pt x="0" y="228600"/>
                    </a:moveTo>
                    <a:lnTo>
                      <a:pt x="0" y="198120"/>
                    </a:lnTo>
                    <a:cubicBezTo>
                      <a:pt x="0" y="189702"/>
                      <a:pt x="6822" y="182880"/>
                      <a:pt x="15240" y="182880"/>
                    </a:cubicBezTo>
                    <a:lnTo>
                      <a:pt x="22860" y="1828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182880"/>
                    </a:lnTo>
                    <a:lnTo>
                      <a:pt x="213360" y="182880"/>
                    </a:lnTo>
                    <a:cubicBezTo>
                      <a:pt x="221777" y="182880"/>
                      <a:pt x="228600" y="189702"/>
                      <a:pt x="228600" y="198120"/>
                    </a:cubicBezTo>
                    <a:lnTo>
                      <a:pt x="228600" y="228600"/>
                    </a:lnTo>
                    <a:close/>
                    <a:moveTo>
                      <a:pt x="205740" y="182880"/>
                    </a:moveTo>
                    <a:lnTo>
                      <a:pt x="22860" y="182880"/>
                    </a:lnTo>
                    <a:moveTo>
                      <a:pt x="205740" y="45720"/>
                    </a:moveTo>
                    <a:lnTo>
                      <a:pt x="22860" y="45720"/>
                    </a:lnTo>
                  </a:path>
                </a:pathLst>
              </a:custGeom>
              <a:noFill/>
              <a:ln cap="flat" cmpd="sng" w="114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12"/>
              <p:cNvSpPr/>
              <p:nvPr/>
            </p:nvSpPr>
            <p:spPr>
              <a:xfrm>
                <a:off x="1440180" y="1463040"/>
                <a:ext cx="228600" cy="457200"/>
              </a:xfrm>
              <a:custGeom>
                <a:rect b="b" l="l" r="r" t="t"/>
                <a:pathLst>
                  <a:path extrusionOk="0" h="457200" w="228600">
                    <a:moveTo>
                      <a:pt x="0" y="457200"/>
                    </a:moveTo>
                    <a:lnTo>
                      <a:pt x="0" y="426720"/>
                    </a:lnTo>
                    <a:cubicBezTo>
                      <a:pt x="0" y="418302"/>
                      <a:pt x="6822" y="411480"/>
                      <a:pt x="15240" y="411480"/>
                    </a:cubicBezTo>
                    <a:lnTo>
                      <a:pt x="22860" y="4114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411480"/>
                    </a:lnTo>
                    <a:lnTo>
                      <a:pt x="213360" y="411480"/>
                    </a:lnTo>
                    <a:cubicBezTo>
                      <a:pt x="221777" y="411480"/>
                      <a:pt x="228600" y="418302"/>
                      <a:pt x="228600" y="426720"/>
                    </a:cubicBezTo>
                    <a:lnTo>
                      <a:pt x="228600" y="457200"/>
                    </a:lnTo>
                    <a:close/>
                    <a:moveTo>
                      <a:pt x="205740" y="411480"/>
                    </a:moveTo>
                    <a:lnTo>
                      <a:pt x="22860" y="411480"/>
                    </a:lnTo>
                    <a:moveTo>
                      <a:pt x="205740" y="45720"/>
                    </a:moveTo>
                    <a:lnTo>
                      <a:pt x="22860" y="45720"/>
                    </a:lnTo>
                  </a:path>
                </a:pathLst>
              </a:custGeom>
              <a:noFill/>
              <a:ln cap="flat" cmpd="sng" w="114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12"/>
              <p:cNvSpPr/>
              <p:nvPr/>
            </p:nvSpPr>
            <p:spPr>
              <a:xfrm>
                <a:off x="2606040" y="1120140"/>
                <a:ext cx="342900" cy="342900"/>
              </a:xfrm>
              <a:custGeom>
                <a:rect b="b" l="l" r="r" t="t"/>
                <a:pathLst>
                  <a:path extrusionOk="0" h="342900" w="342900">
                    <a:moveTo>
                      <a:pt x="320040" y="297180"/>
                    </a:moveTo>
                    <a:lnTo>
                      <a:pt x="327660" y="297180"/>
                    </a:lnTo>
                    <a:cubicBezTo>
                      <a:pt x="336077" y="297180"/>
                      <a:pt x="342900" y="304002"/>
                      <a:pt x="342900" y="312420"/>
                    </a:cubicBezTo>
                    <a:lnTo>
                      <a:pt x="342900" y="342900"/>
                    </a:lnTo>
                    <a:lnTo>
                      <a:pt x="114300" y="342900"/>
                    </a:lnTo>
                    <a:lnTo>
                      <a:pt x="114300" y="312420"/>
                    </a:lnTo>
                    <a:cubicBezTo>
                      <a:pt x="114300" y="304002"/>
                      <a:pt x="121122" y="297180"/>
                      <a:pt x="129540" y="297180"/>
                    </a:cubicBezTo>
                    <a:lnTo>
                      <a:pt x="137160" y="297180"/>
                    </a:lnTo>
                    <a:lnTo>
                      <a:pt x="137160" y="236220"/>
                    </a:lnTo>
                    <a:cubicBezTo>
                      <a:pt x="137160" y="219386"/>
                      <a:pt x="123513" y="205740"/>
                      <a:pt x="106680" y="205740"/>
                    </a:cubicBez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137160" y="22860"/>
                    </a:lnTo>
                    <a:cubicBezTo>
                      <a:pt x="238161" y="22860"/>
                      <a:pt x="320040" y="104738"/>
                      <a:pt x="320040" y="205740"/>
                    </a:cubicBezTo>
                    <a:close/>
                    <a:moveTo>
                      <a:pt x="45720" y="205740"/>
                    </a:moveTo>
                    <a:lnTo>
                      <a:pt x="45720" y="22860"/>
                    </a:lnTo>
                    <a:moveTo>
                      <a:pt x="320040" y="297180"/>
                    </a:moveTo>
                    <a:lnTo>
                      <a:pt x="137160" y="297180"/>
                    </a:lnTo>
                  </a:path>
                </a:pathLst>
              </a:custGeom>
              <a:noFill/>
              <a:ln cap="flat" cmpd="sng" w="114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12"/>
              <p:cNvSpPr/>
              <p:nvPr/>
            </p:nvSpPr>
            <p:spPr>
              <a:xfrm>
                <a:off x="1440180" y="1120140"/>
                <a:ext cx="342900" cy="342900"/>
              </a:xfrm>
              <a:custGeom>
                <a:rect b="b" l="l" r="r" t="t"/>
                <a:pathLst>
                  <a:path extrusionOk="0" h="342900" w="342900">
                    <a:moveTo>
                      <a:pt x="22860" y="205740"/>
                    </a:moveTo>
                    <a:cubicBezTo>
                      <a:pt x="22860" y="104738"/>
                      <a:pt x="104738" y="22860"/>
                      <a:pt x="205740" y="22860"/>
                    </a:cubicBezTo>
                    <a:lnTo>
                      <a:pt x="297180" y="22860"/>
                    </a:lnTo>
                    <a:lnTo>
                      <a:pt x="297180" y="15240"/>
                    </a:lnTo>
                    <a:cubicBezTo>
                      <a:pt x="297180" y="6822"/>
                      <a:pt x="304002" y="0"/>
                      <a:pt x="312420" y="0"/>
                    </a:cubicBezTo>
                    <a:lnTo>
                      <a:pt x="342900" y="0"/>
                    </a:lnTo>
                    <a:lnTo>
                      <a:pt x="342900" y="228600"/>
                    </a:lnTo>
                    <a:lnTo>
                      <a:pt x="312420" y="228600"/>
                    </a:lnTo>
                    <a:cubicBezTo>
                      <a:pt x="304002" y="228600"/>
                      <a:pt x="297180" y="221777"/>
                      <a:pt x="297180" y="213360"/>
                    </a:cubicBezTo>
                    <a:lnTo>
                      <a:pt x="297180" y="205740"/>
                    </a:lnTo>
                    <a:lnTo>
                      <a:pt x="236220" y="205740"/>
                    </a:lnTo>
                    <a:cubicBezTo>
                      <a:pt x="219386" y="205740"/>
                      <a:pt x="205740" y="219386"/>
                      <a:pt x="205740" y="236220"/>
                    </a:cubicBezTo>
                    <a:lnTo>
                      <a:pt x="205740" y="297180"/>
                    </a:lnTo>
                    <a:lnTo>
                      <a:pt x="213360" y="297180"/>
                    </a:lnTo>
                    <a:cubicBezTo>
                      <a:pt x="221777" y="297180"/>
                      <a:pt x="228600" y="304002"/>
                      <a:pt x="228600" y="312420"/>
                    </a:cubicBezTo>
                    <a:lnTo>
                      <a:pt x="228600" y="342900"/>
                    </a:lnTo>
                    <a:lnTo>
                      <a:pt x="0" y="342900"/>
                    </a:lnTo>
                    <a:lnTo>
                      <a:pt x="0" y="312420"/>
                    </a:lnTo>
                    <a:cubicBezTo>
                      <a:pt x="0" y="304002"/>
                      <a:pt x="6822" y="297180"/>
                      <a:pt x="15240" y="297180"/>
                    </a:cubicBezTo>
                    <a:lnTo>
                      <a:pt x="22860" y="297180"/>
                    </a:lnTo>
                    <a:close/>
                    <a:moveTo>
                      <a:pt x="297180" y="22860"/>
                    </a:moveTo>
                    <a:lnTo>
                      <a:pt x="297180" y="205740"/>
                    </a:lnTo>
                    <a:moveTo>
                      <a:pt x="22860" y="297180"/>
                    </a:moveTo>
                    <a:lnTo>
                      <a:pt x="205740" y="297180"/>
                    </a:lnTo>
                  </a:path>
                </a:pathLst>
              </a:custGeom>
              <a:noFill/>
              <a:ln cap="flat" cmpd="sng" w="114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1965960" y="10058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noFill/>
              <a:ln cap="flat" cmpd="sng" w="114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47" name="Google Shape;347;p12"/>
            <p:cNvGrpSpPr/>
            <p:nvPr/>
          </p:nvGrpSpPr>
          <p:grpSpPr>
            <a:xfrm>
              <a:off x="4823916" y="3972444"/>
              <a:ext cx="1083582" cy="719645"/>
              <a:chOff x="502919" y="1920240"/>
              <a:chExt cx="1165861" cy="914400"/>
            </a:xfrm>
          </p:grpSpPr>
          <p:sp>
            <p:nvSpPr>
              <p:cNvPr id="348" name="Google Shape;348;p12"/>
              <p:cNvSpPr/>
              <p:nvPr/>
            </p:nvSpPr>
            <p:spPr>
              <a:xfrm>
                <a:off x="1440180" y="1920240"/>
                <a:ext cx="228600" cy="457200"/>
              </a:xfrm>
              <a:custGeom>
                <a:rect b="b" l="l" r="r" t="t"/>
                <a:pathLst>
                  <a:path extrusionOk="0" h="457200" w="228600">
                    <a:moveTo>
                      <a:pt x="0" y="457200"/>
                    </a:moveTo>
                    <a:lnTo>
                      <a:pt x="0" y="426720"/>
                    </a:lnTo>
                    <a:cubicBezTo>
                      <a:pt x="0" y="418302"/>
                      <a:pt x="6822" y="411480"/>
                      <a:pt x="15240" y="411480"/>
                    </a:cubicBezTo>
                    <a:lnTo>
                      <a:pt x="22860" y="4114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411480"/>
                    </a:lnTo>
                    <a:lnTo>
                      <a:pt x="213360" y="411480"/>
                    </a:lnTo>
                    <a:cubicBezTo>
                      <a:pt x="221777" y="411480"/>
                      <a:pt x="228600" y="418302"/>
                      <a:pt x="228600" y="426720"/>
                    </a:cubicBezTo>
                    <a:lnTo>
                      <a:pt x="228600" y="457200"/>
                    </a:lnTo>
                    <a:close/>
                    <a:moveTo>
                      <a:pt x="205740" y="45720"/>
                    </a:moveTo>
                    <a:lnTo>
                      <a:pt x="22860" y="45720"/>
                    </a:lnTo>
                    <a:close/>
                  </a:path>
                </a:pathLst>
              </a:custGeom>
              <a:solidFill>
                <a:srgbClr val="EDF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502919" y="2491740"/>
                <a:ext cx="822960" cy="228600"/>
              </a:xfrm>
              <a:custGeom>
                <a:rect b="b" l="l" r="r" t="t"/>
                <a:pathLst>
                  <a:path extrusionOk="0" h="228600" w="822960">
                    <a:moveTo>
                      <a:pt x="621058" y="205740"/>
                    </a:moveTo>
                    <a:cubicBezTo>
                      <a:pt x="633292" y="177738"/>
                      <a:pt x="640080" y="146811"/>
                      <a:pt x="640080" y="114300"/>
                    </a:cubicBezTo>
                    <a:cubicBezTo>
                      <a:pt x="640080" y="81788"/>
                      <a:pt x="633292" y="50861"/>
                      <a:pt x="621058" y="22860"/>
                    </a:cubicBezTo>
                    <a:lnTo>
                      <a:pt x="777240" y="22860"/>
                    </a:lnTo>
                    <a:lnTo>
                      <a:pt x="777240" y="15240"/>
                    </a:lnTo>
                    <a:cubicBezTo>
                      <a:pt x="777240" y="6822"/>
                      <a:pt x="784062" y="0"/>
                      <a:pt x="792480" y="0"/>
                    </a:cubicBezTo>
                    <a:lnTo>
                      <a:pt x="822960" y="0"/>
                    </a:lnTo>
                    <a:lnTo>
                      <a:pt x="822960" y="228600"/>
                    </a:lnTo>
                    <a:lnTo>
                      <a:pt x="792480" y="228600"/>
                    </a:lnTo>
                    <a:cubicBezTo>
                      <a:pt x="784062" y="228600"/>
                      <a:pt x="777240" y="221777"/>
                      <a:pt x="777240" y="213360"/>
                    </a:cubicBezTo>
                    <a:lnTo>
                      <a:pt x="777240"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80" y="81788"/>
                      <a:pt x="182880" y="114300"/>
                    </a:cubicBezTo>
                    <a:cubicBezTo>
                      <a:pt x="182880" y="146811"/>
                      <a:pt x="189667" y="177738"/>
                      <a:pt x="201901" y="205740"/>
                    </a:cubicBezTo>
                    <a:close/>
                    <a:moveTo>
                      <a:pt x="45720" y="205740"/>
                    </a:moveTo>
                    <a:lnTo>
                      <a:pt x="45720" y="22860"/>
                    </a:lnTo>
                    <a:close/>
                  </a:path>
                </a:pathLst>
              </a:custGeom>
              <a:solidFill>
                <a:srgbClr val="EDF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a:off x="1325880" y="2377440"/>
                <a:ext cx="342900" cy="342900"/>
              </a:xfrm>
              <a:custGeom>
                <a:rect b="b" l="l" r="r" t="t"/>
                <a:pathLst>
                  <a:path extrusionOk="0" h="342900" w="342900">
                    <a:moveTo>
                      <a:pt x="320040" y="137160"/>
                    </a:moveTo>
                    <a:cubicBezTo>
                      <a:pt x="320040" y="238161"/>
                      <a:pt x="238161" y="320040"/>
                      <a:pt x="137160" y="320040"/>
                    </a:cubicBezTo>
                    <a:lnTo>
                      <a:pt x="45720" y="320040"/>
                    </a:lnTo>
                    <a:lnTo>
                      <a:pt x="45720" y="327660"/>
                    </a:lnTo>
                    <a:cubicBezTo>
                      <a:pt x="45720" y="336077"/>
                      <a:pt x="38897" y="342900"/>
                      <a:pt x="30480" y="342900"/>
                    </a:cubicBezTo>
                    <a:lnTo>
                      <a:pt x="0" y="342900"/>
                    </a:lnTo>
                    <a:lnTo>
                      <a:pt x="0" y="114300"/>
                    </a:lnTo>
                    <a:lnTo>
                      <a:pt x="30480" y="114300"/>
                    </a:lnTo>
                    <a:cubicBezTo>
                      <a:pt x="38897" y="114300"/>
                      <a:pt x="45720" y="121122"/>
                      <a:pt x="45720" y="129540"/>
                    </a:cubicBezTo>
                    <a:lnTo>
                      <a:pt x="45720" y="137160"/>
                    </a:lnTo>
                    <a:lnTo>
                      <a:pt x="106680" y="137160"/>
                    </a:lnTo>
                    <a:cubicBezTo>
                      <a:pt x="123513" y="137160"/>
                      <a:pt x="137160" y="123513"/>
                      <a:pt x="137160" y="106680"/>
                    </a:cubicBezTo>
                    <a:lnTo>
                      <a:pt x="137160" y="45720"/>
                    </a:lnTo>
                    <a:lnTo>
                      <a:pt x="129540" y="45720"/>
                    </a:lnTo>
                    <a:cubicBezTo>
                      <a:pt x="121122" y="45720"/>
                      <a:pt x="114300" y="38897"/>
                      <a:pt x="114300" y="30480"/>
                    </a:cubicBezTo>
                    <a:lnTo>
                      <a:pt x="114300" y="0"/>
                    </a:lnTo>
                    <a:lnTo>
                      <a:pt x="342900" y="0"/>
                    </a:lnTo>
                    <a:lnTo>
                      <a:pt x="342900" y="30480"/>
                    </a:lnTo>
                    <a:cubicBezTo>
                      <a:pt x="342900" y="38897"/>
                      <a:pt x="336077" y="45720"/>
                      <a:pt x="327660" y="45720"/>
                    </a:cubicBezTo>
                    <a:lnTo>
                      <a:pt x="320040" y="45720"/>
                    </a:lnTo>
                    <a:close/>
                    <a:moveTo>
                      <a:pt x="320040" y="45720"/>
                    </a:moveTo>
                    <a:lnTo>
                      <a:pt x="137160" y="45720"/>
                    </a:lnTo>
                    <a:close/>
                  </a:path>
                </a:pathLst>
              </a:custGeom>
              <a:solidFill>
                <a:srgbClr val="EDF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12"/>
              <p:cNvSpPr/>
              <p:nvPr/>
            </p:nvSpPr>
            <p:spPr>
              <a:xfrm>
                <a:off x="685800" y="23774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solidFill>
                <a:srgbClr val="EDF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12"/>
              <p:cNvSpPr/>
              <p:nvPr/>
            </p:nvSpPr>
            <p:spPr>
              <a:xfrm>
                <a:off x="1440180" y="1920240"/>
                <a:ext cx="228600" cy="457200"/>
              </a:xfrm>
              <a:custGeom>
                <a:rect b="b" l="l" r="r" t="t"/>
                <a:pathLst>
                  <a:path extrusionOk="0" h="457200" w="228600">
                    <a:moveTo>
                      <a:pt x="0" y="457200"/>
                    </a:moveTo>
                    <a:lnTo>
                      <a:pt x="0" y="426720"/>
                    </a:lnTo>
                    <a:cubicBezTo>
                      <a:pt x="0" y="418302"/>
                      <a:pt x="6822" y="411480"/>
                      <a:pt x="15240" y="411480"/>
                    </a:cubicBezTo>
                    <a:lnTo>
                      <a:pt x="22860" y="411480"/>
                    </a:lnTo>
                    <a:lnTo>
                      <a:pt x="22860" y="45720"/>
                    </a:lnTo>
                    <a:lnTo>
                      <a:pt x="15240" y="45720"/>
                    </a:lnTo>
                    <a:cubicBezTo>
                      <a:pt x="6822" y="45720"/>
                      <a:pt x="0" y="38897"/>
                      <a:pt x="0" y="30480"/>
                    </a:cubicBezTo>
                    <a:lnTo>
                      <a:pt x="0" y="0"/>
                    </a:lnTo>
                    <a:lnTo>
                      <a:pt x="228600" y="0"/>
                    </a:lnTo>
                    <a:lnTo>
                      <a:pt x="228600" y="30480"/>
                    </a:lnTo>
                    <a:cubicBezTo>
                      <a:pt x="228600" y="38897"/>
                      <a:pt x="221777" y="45720"/>
                      <a:pt x="213360" y="45720"/>
                    </a:cubicBezTo>
                    <a:lnTo>
                      <a:pt x="205740" y="45720"/>
                    </a:lnTo>
                    <a:lnTo>
                      <a:pt x="205740" y="411480"/>
                    </a:lnTo>
                    <a:lnTo>
                      <a:pt x="213360" y="411480"/>
                    </a:lnTo>
                    <a:cubicBezTo>
                      <a:pt x="221777" y="411480"/>
                      <a:pt x="228600" y="418302"/>
                      <a:pt x="228600" y="426720"/>
                    </a:cubicBezTo>
                    <a:lnTo>
                      <a:pt x="228600" y="457200"/>
                    </a:lnTo>
                    <a:close/>
                    <a:moveTo>
                      <a:pt x="205740" y="411480"/>
                    </a:moveTo>
                    <a:lnTo>
                      <a:pt x="22860" y="411480"/>
                    </a:lnTo>
                    <a:moveTo>
                      <a:pt x="205740" y="45720"/>
                    </a:moveTo>
                    <a:lnTo>
                      <a:pt x="22860" y="45720"/>
                    </a:lnTo>
                  </a:path>
                </a:pathLst>
              </a:custGeom>
              <a:noFill/>
              <a:ln cap="flat" cmpd="sng" w="11425">
                <a:solidFill>
                  <a:srgbClr val="4E88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12"/>
              <p:cNvSpPr/>
              <p:nvPr/>
            </p:nvSpPr>
            <p:spPr>
              <a:xfrm>
                <a:off x="502919" y="2491740"/>
                <a:ext cx="822960" cy="228600"/>
              </a:xfrm>
              <a:custGeom>
                <a:rect b="b" l="l" r="r" t="t"/>
                <a:pathLst>
                  <a:path extrusionOk="0" h="228600" w="822960">
                    <a:moveTo>
                      <a:pt x="621058" y="205740"/>
                    </a:moveTo>
                    <a:cubicBezTo>
                      <a:pt x="633292" y="177738"/>
                      <a:pt x="640080" y="146811"/>
                      <a:pt x="640080" y="114300"/>
                    </a:cubicBezTo>
                    <a:cubicBezTo>
                      <a:pt x="640080" y="81788"/>
                      <a:pt x="633292" y="50861"/>
                      <a:pt x="621058" y="22860"/>
                    </a:cubicBezTo>
                    <a:lnTo>
                      <a:pt x="777240" y="22860"/>
                    </a:lnTo>
                    <a:lnTo>
                      <a:pt x="777240" y="15240"/>
                    </a:lnTo>
                    <a:cubicBezTo>
                      <a:pt x="777240" y="6822"/>
                      <a:pt x="784062" y="0"/>
                      <a:pt x="792480" y="0"/>
                    </a:cubicBezTo>
                    <a:lnTo>
                      <a:pt x="822960" y="0"/>
                    </a:lnTo>
                    <a:lnTo>
                      <a:pt x="822960" y="228600"/>
                    </a:lnTo>
                    <a:lnTo>
                      <a:pt x="792480" y="228600"/>
                    </a:lnTo>
                    <a:cubicBezTo>
                      <a:pt x="784062" y="228600"/>
                      <a:pt x="777240" y="221777"/>
                      <a:pt x="777240" y="213360"/>
                    </a:cubicBezTo>
                    <a:lnTo>
                      <a:pt x="777240" y="205740"/>
                    </a:lnTo>
                    <a:close/>
                    <a:moveTo>
                      <a:pt x="201901" y="205740"/>
                    </a:moveTo>
                    <a:lnTo>
                      <a:pt x="45720" y="205740"/>
                    </a:lnTo>
                    <a:lnTo>
                      <a:pt x="45720" y="213360"/>
                    </a:lnTo>
                    <a:cubicBezTo>
                      <a:pt x="45720" y="221777"/>
                      <a:pt x="38897" y="228600"/>
                      <a:pt x="30480" y="228600"/>
                    </a:cubicBezTo>
                    <a:lnTo>
                      <a:pt x="0" y="228600"/>
                    </a:lnTo>
                    <a:lnTo>
                      <a:pt x="0" y="0"/>
                    </a:lnTo>
                    <a:lnTo>
                      <a:pt x="30480" y="0"/>
                    </a:lnTo>
                    <a:cubicBezTo>
                      <a:pt x="38897" y="0"/>
                      <a:pt x="45720" y="6822"/>
                      <a:pt x="45720" y="15240"/>
                    </a:cubicBezTo>
                    <a:lnTo>
                      <a:pt x="45720" y="22860"/>
                    </a:lnTo>
                    <a:lnTo>
                      <a:pt x="201901" y="22860"/>
                    </a:lnTo>
                    <a:cubicBezTo>
                      <a:pt x="189667" y="50861"/>
                      <a:pt x="182880" y="81788"/>
                      <a:pt x="182880" y="114300"/>
                    </a:cubicBezTo>
                    <a:cubicBezTo>
                      <a:pt x="182880" y="146811"/>
                      <a:pt x="189667" y="177738"/>
                      <a:pt x="201901" y="205740"/>
                    </a:cubicBezTo>
                    <a:close/>
                    <a:moveTo>
                      <a:pt x="777240" y="205740"/>
                    </a:moveTo>
                    <a:lnTo>
                      <a:pt x="777240" y="22860"/>
                    </a:lnTo>
                    <a:moveTo>
                      <a:pt x="45720" y="205740"/>
                    </a:moveTo>
                    <a:lnTo>
                      <a:pt x="45720" y="22860"/>
                    </a:lnTo>
                  </a:path>
                </a:pathLst>
              </a:custGeom>
              <a:noFill/>
              <a:ln cap="flat" cmpd="sng" w="11425">
                <a:solidFill>
                  <a:srgbClr val="4E88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 name="Google Shape;354;p12"/>
              <p:cNvSpPr/>
              <p:nvPr/>
            </p:nvSpPr>
            <p:spPr>
              <a:xfrm>
                <a:off x="1325880" y="2377440"/>
                <a:ext cx="342900" cy="342900"/>
              </a:xfrm>
              <a:custGeom>
                <a:rect b="b" l="l" r="r" t="t"/>
                <a:pathLst>
                  <a:path extrusionOk="0" h="342900" w="342900">
                    <a:moveTo>
                      <a:pt x="320040" y="137160"/>
                    </a:moveTo>
                    <a:cubicBezTo>
                      <a:pt x="320040" y="238161"/>
                      <a:pt x="238161" y="320040"/>
                      <a:pt x="137160" y="320040"/>
                    </a:cubicBezTo>
                    <a:lnTo>
                      <a:pt x="45720" y="320040"/>
                    </a:lnTo>
                    <a:lnTo>
                      <a:pt x="45720" y="327660"/>
                    </a:lnTo>
                    <a:cubicBezTo>
                      <a:pt x="45720" y="336077"/>
                      <a:pt x="38897" y="342900"/>
                      <a:pt x="30480" y="342900"/>
                    </a:cubicBezTo>
                    <a:lnTo>
                      <a:pt x="0" y="342900"/>
                    </a:lnTo>
                    <a:lnTo>
                      <a:pt x="0" y="114300"/>
                    </a:lnTo>
                    <a:lnTo>
                      <a:pt x="30480" y="114300"/>
                    </a:lnTo>
                    <a:cubicBezTo>
                      <a:pt x="38897" y="114300"/>
                      <a:pt x="45720" y="121122"/>
                      <a:pt x="45720" y="129540"/>
                    </a:cubicBezTo>
                    <a:lnTo>
                      <a:pt x="45720" y="137160"/>
                    </a:lnTo>
                    <a:lnTo>
                      <a:pt x="106680" y="137160"/>
                    </a:lnTo>
                    <a:cubicBezTo>
                      <a:pt x="123513" y="137160"/>
                      <a:pt x="137160" y="123513"/>
                      <a:pt x="137160" y="106680"/>
                    </a:cubicBezTo>
                    <a:lnTo>
                      <a:pt x="137160" y="45720"/>
                    </a:lnTo>
                    <a:lnTo>
                      <a:pt x="129540" y="45720"/>
                    </a:lnTo>
                    <a:cubicBezTo>
                      <a:pt x="121122" y="45720"/>
                      <a:pt x="114300" y="38897"/>
                      <a:pt x="114300" y="30480"/>
                    </a:cubicBezTo>
                    <a:lnTo>
                      <a:pt x="114300" y="0"/>
                    </a:lnTo>
                    <a:lnTo>
                      <a:pt x="342900" y="0"/>
                    </a:lnTo>
                    <a:lnTo>
                      <a:pt x="342900" y="30480"/>
                    </a:lnTo>
                    <a:cubicBezTo>
                      <a:pt x="342900" y="38897"/>
                      <a:pt x="336077" y="45720"/>
                      <a:pt x="327660" y="45720"/>
                    </a:cubicBezTo>
                    <a:lnTo>
                      <a:pt x="320040" y="45720"/>
                    </a:lnTo>
                    <a:close/>
                    <a:moveTo>
                      <a:pt x="45720" y="137160"/>
                    </a:moveTo>
                    <a:lnTo>
                      <a:pt x="45720" y="320040"/>
                    </a:lnTo>
                    <a:moveTo>
                      <a:pt x="320040" y="45720"/>
                    </a:moveTo>
                    <a:lnTo>
                      <a:pt x="137160" y="45720"/>
                    </a:lnTo>
                  </a:path>
                </a:pathLst>
              </a:custGeom>
              <a:noFill/>
              <a:ln cap="flat" cmpd="sng" w="11425">
                <a:solidFill>
                  <a:srgbClr val="4E88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 name="Google Shape;355;p12"/>
              <p:cNvSpPr/>
              <p:nvPr/>
            </p:nvSpPr>
            <p:spPr>
              <a:xfrm>
                <a:off x="685800" y="2377440"/>
                <a:ext cx="457200" cy="457200"/>
              </a:xfrm>
              <a:custGeom>
                <a:rect b="b" l="l" r="r" t="t"/>
                <a:pathLst>
                  <a:path extrusionOk="0" h="457200" w="457200">
                    <a:moveTo>
                      <a:pt x="457200" y="228600"/>
                    </a:moveTo>
                    <a:cubicBezTo>
                      <a:pt x="457200" y="354851"/>
                      <a:pt x="354851" y="457200"/>
                      <a:pt x="228600" y="457200"/>
                    </a:cubicBezTo>
                    <a:cubicBezTo>
                      <a:pt x="102348" y="457200"/>
                      <a:pt x="0" y="354851"/>
                      <a:pt x="0" y="228600"/>
                    </a:cubicBezTo>
                    <a:cubicBezTo>
                      <a:pt x="0" y="102348"/>
                      <a:pt x="102348" y="0"/>
                      <a:pt x="228600" y="0"/>
                    </a:cubicBezTo>
                    <a:cubicBezTo>
                      <a:pt x="354851" y="0"/>
                      <a:pt x="457200" y="102348"/>
                      <a:pt x="457200" y="228600"/>
                    </a:cubicBezTo>
                    <a:close/>
                  </a:path>
                </a:pathLst>
              </a:custGeom>
              <a:noFill/>
              <a:ln cap="flat" cmpd="sng" w="11425">
                <a:solidFill>
                  <a:srgbClr val="4E88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56" name="Google Shape;356;p12"/>
            <p:cNvSpPr txBox="1"/>
            <p:nvPr/>
          </p:nvSpPr>
          <p:spPr>
            <a:xfrm>
              <a:off x="7236856" y="2789527"/>
              <a:ext cx="2106346" cy="2308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500" u="none" cap="none" strike="noStrike">
                  <a:solidFill>
                    <a:srgbClr val="484848"/>
                  </a:solidFill>
                  <a:latin typeface="Roboto"/>
                  <a:ea typeface="Roboto"/>
                  <a:cs typeface="Roboto"/>
                  <a:sym typeface="Roboto"/>
                </a:rPr>
                <a:t>Perspectiva Sistemática</a:t>
              </a:r>
              <a:endParaRPr b="1" i="0" sz="1500" u="none" cap="none" strike="noStrike">
                <a:solidFill>
                  <a:srgbClr val="484848"/>
                </a:solidFill>
                <a:latin typeface="Roboto"/>
                <a:ea typeface="Roboto"/>
                <a:cs typeface="Roboto"/>
                <a:sym typeface="Roboto"/>
              </a:endParaRPr>
            </a:p>
          </p:txBody>
        </p:sp>
        <p:sp>
          <p:nvSpPr>
            <p:cNvPr id="357" name="Google Shape;357;p12"/>
            <p:cNvSpPr txBox="1"/>
            <p:nvPr/>
          </p:nvSpPr>
          <p:spPr>
            <a:xfrm>
              <a:off x="4773703" y="5063907"/>
              <a:ext cx="1030465" cy="3526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4E88E7"/>
                  </a:solidFill>
                  <a:latin typeface="Roboto"/>
                  <a:ea typeface="Roboto"/>
                  <a:cs typeface="Roboto"/>
                  <a:sym typeface="Roboto"/>
                </a:rPr>
                <a:t>Aplicar</a:t>
              </a:r>
              <a:br>
                <a:rPr b="0" i="0" lang="es-CO" sz="1200" u="none" cap="none" strike="noStrike">
                  <a:solidFill>
                    <a:srgbClr val="4E88E7"/>
                  </a:solidFill>
                  <a:latin typeface="Roboto"/>
                  <a:ea typeface="Roboto"/>
                  <a:cs typeface="Roboto"/>
                  <a:sym typeface="Roboto"/>
                </a:rPr>
              </a:br>
              <a:r>
                <a:rPr b="0" i="0" lang="es-CO" sz="1200" u="none" cap="none" strike="noStrike">
                  <a:solidFill>
                    <a:srgbClr val="4E88E7"/>
                  </a:solidFill>
                  <a:latin typeface="Roboto"/>
                  <a:ea typeface="Roboto"/>
                  <a:cs typeface="Roboto"/>
                  <a:sym typeface="Roboto"/>
                </a:rPr>
                <a:t>Metodologías</a:t>
              </a:r>
              <a:endParaRPr b="0" i="0" sz="1200" u="none" cap="none" strike="noStrike">
                <a:solidFill>
                  <a:srgbClr val="4E88E7"/>
                </a:solidFill>
                <a:latin typeface="Roboto"/>
                <a:ea typeface="Roboto"/>
                <a:cs typeface="Roboto"/>
                <a:sym typeface="Roboto"/>
              </a:endParaRPr>
            </a:p>
          </p:txBody>
        </p:sp>
        <p:sp>
          <p:nvSpPr>
            <p:cNvPr id="358" name="Google Shape;358;p12"/>
            <p:cNvSpPr txBox="1"/>
            <p:nvPr/>
          </p:nvSpPr>
          <p:spPr>
            <a:xfrm>
              <a:off x="5980516" y="5063907"/>
              <a:ext cx="892361" cy="3526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3CC583"/>
                  </a:solidFill>
                  <a:latin typeface="Roboto"/>
                  <a:ea typeface="Roboto"/>
                  <a:cs typeface="Roboto"/>
                  <a:sym typeface="Roboto"/>
                </a:rPr>
                <a:t>Diagnosticar</a:t>
              </a:r>
              <a:br>
                <a:rPr b="0" i="0" lang="es-CO" sz="1200" u="none" cap="none" strike="noStrike">
                  <a:solidFill>
                    <a:srgbClr val="3CC583"/>
                  </a:solidFill>
                  <a:latin typeface="Roboto"/>
                  <a:ea typeface="Roboto"/>
                  <a:cs typeface="Roboto"/>
                  <a:sym typeface="Roboto"/>
                </a:rPr>
              </a:br>
              <a:r>
                <a:rPr b="0" i="0" lang="es-CO" sz="1200" u="none" cap="none" strike="noStrike">
                  <a:solidFill>
                    <a:srgbClr val="3CC583"/>
                  </a:solidFill>
                  <a:latin typeface="Roboto"/>
                  <a:ea typeface="Roboto"/>
                  <a:cs typeface="Roboto"/>
                  <a:sym typeface="Roboto"/>
                </a:rPr>
                <a:t>Procesos</a:t>
              </a:r>
              <a:endParaRPr/>
            </a:p>
          </p:txBody>
        </p:sp>
        <p:sp>
          <p:nvSpPr>
            <p:cNvPr id="359" name="Google Shape;359;p12"/>
            <p:cNvSpPr txBox="1"/>
            <p:nvPr/>
          </p:nvSpPr>
          <p:spPr>
            <a:xfrm>
              <a:off x="7178616" y="5071403"/>
              <a:ext cx="860491" cy="3526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92BD39"/>
                  </a:solidFill>
                  <a:latin typeface="Roboto"/>
                  <a:ea typeface="Roboto"/>
                  <a:cs typeface="Roboto"/>
                  <a:sym typeface="Roboto"/>
                </a:rPr>
                <a:t>Intervenir en</a:t>
              </a:r>
              <a:br>
                <a:rPr b="0" i="0" lang="es-CO" sz="1200" u="none" cap="none" strike="noStrike">
                  <a:solidFill>
                    <a:srgbClr val="92BD39"/>
                  </a:solidFill>
                  <a:latin typeface="Roboto"/>
                  <a:ea typeface="Roboto"/>
                  <a:cs typeface="Roboto"/>
                  <a:sym typeface="Roboto"/>
                </a:rPr>
              </a:br>
              <a:r>
                <a:rPr b="0" i="0" lang="es-CO" sz="1200" u="none" cap="none" strike="noStrike">
                  <a:solidFill>
                    <a:srgbClr val="92BD39"/>
                  </a:solidFill>
                  <a:latin typeface="Roboto"/>
                  <a:ea typeface="Roboto"/>
                  <a:cs typeface="Roboto"/>
                  <a:sym typeface="Roboto"/>
                </a:rPr>
                <a:t>Procesos</a:t>
              </a:r>
              <a:endParaRPr/>
            </a:p>
          </p:txBody>
        </p:sp>
        <p:sp>
          <p:nvSpPr>
            <p:cNvPr id="360" name="Google Shape;360;p12"/>
            <p:cNvSpPr txBox="1"/>
            <p:nvPr/>
          </p:nvSpPr>
          <p:spPr>
            <a:xfrm>
              <a:off x="8479268" y="5071403"/>
              <a:ext cx="669271" cy="3526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1EABDA"/>
                  </a:solidFill>
                  <a:latin typeface="Roboto"/>
                  <a:ea typeface="Roboto"/>
                  <a:cs typeface="Roboto"/>
                  <a:sym typeface="Roboto"/>
                </a:rPr>
                <a:t>Evaluar</a:t>
              </a:r>
              <a:br>
                <a:rPr b="0" i="0" lang="es-CO" sz="1200" u="none" cap="none" strike="noStrike">
                  <a:solidFill>
                    <a:srgbClr val="1EABDA"/>
                  </a:solidFill>
                  <a:latin typeface="Roboto"/>
                  <a:ea typeface="Roboto"/>
                  <a:cs typeface="Roboto"/>
                  <a:sym typeface="Roboto"/>
                </a:rPr>
              </a:br>
              <a:r>
                <a:rPr b="0" i="0" lang="es-CO" sz="1200" u="none" cap="none" strike="noStrike">
                  <a:solidFill>
                    <a:srgbClr val="1EABDA"/>
                  </a:solidFill>
                  <a:latin typeface="Roboto"/>
                  <a:ea typeface="Roboto"/>
                  <a:cs typeface="Roboto"/>
                  <a:sym typeface="Roboto"/>
                </a:rPr>
                <a:t>Procesos</a:t>
              </a:r>
              <a:endParaRPr/>
            </a:p>
          </p:txBody>
        </p:sp>
        <p:sp>
          <p:nvSpPr>
            <p:cNvPr id="361" name="Google Shape;361;p12"/>
            <p:cNvSpPr txBox="1"/>
            <p:nvPr/>
          </p:nvSpPr>
          <p:spPr>
            <a:xfrm>
              <a:off x="9464831" y="5071403"/>
              <a:ext cx="1083581" cy="3526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7F64EA"/>
                  </a:solidFill>
                  <a:latin typeface="Roboto"/>
                  <a:ea typeface="Roboto"/>
                  <a:cs typeface="Roboto"/>
                  <a:sym typeface="Roboto"/>
                </a:rPr>
                <a:t>Definir Roles de</a:t>
              </a:r>
              <a:br>
                <a:rPr b="0" i="0" lang="es-CO" sz="1200" u="none" cap="none" strike="noStrike">
                  <a:solidFill>
                    <a:srgbClr val="7F64EA"/>
                  </a:solidFill>
                  <a:latin typeface="Roboto"/>
                  <a:ea typeface="Roboto"/>
                  <a:cs typeface="Roboto"/>
                  <a:sym typeface="Roboto"/>
                </a:rPr>
              </a:br>
              <a:r>
                <a:rPr b="0" i="0" lang="es-CO" sz="1200" u="none" cap="none" strike="noStrike">
                  <a:solidFill>
                    <a:srgbClr val="7F64EA"/>
                  </a:solidFill>
                  <a:latin typeface="Roboto"/>
                  <a:ea typeface="Roboto"/>
                  <a:cs typeface="Roboto"/>
                  <a:sym typeface="Roboto"/>
                </a:rPr>
                <a:t>Defensa</a:t>
              </a:r>
              <a:endParaRPr/>
            </a:p>
          </p:txBody>
        </p:sp>
        <p:sp>
          <p:nvSpPr>
            <p:cNvPr id="362" name="Google Shape;362;p12"/>
            <p:cNvSpPr txBox="1"/>
            <p:nvPr/>
          </p:nvSpPr>
          <p:spPr>
            <a:xfrm>
              <a:off x="4720941" y="5420731"/>
              <a:ext cx="1104828" cy="50375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900" u="none" cap="none" strike="noStrike">
                  <a:solidFill>
                    <a:srgbClr val="484848"/>
                  </a:solidFill>
                  <a:latin typeface="Roboto"/>
                  <a:ea typeface="Roboto"/>
                  <a:cs typeface="Roboto"/>
                  <a:sym typeface="Roboto"/>
                </a:rPr>
                <a:t>Implementar</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metodologías</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estructuradas como</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PHVA o Lean</a:t>
              </a:r>
              <a:endParaRPr/>
            </a:p>
          </p:txBody>
        </p:sp>
        <p:sp>
          <p:nvSpPr>
            <p:cNvPr id="363" name="Google Shape;363;p12"/>
            <p:cNvSpPr txBox="1"/>
            <p:nvPr/>
          </p:nvSpPr>
          <p:spPr>
            <a:xfrm>
              <a:off x="5931224" y="5438722"/>
              <a:ext cx="1083581" cy="37781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900" u="none" cap="none" strike="noStrike">
                  <a:solidFill>
                    <a:srgbClr val="484848"/>
                  </a:solidFill>
                  <a:latin typeface="Roboto"/>
                  <a:ea typeface="Roboto"/>
                  <a:cs typeface="Roboto"/>
                  <a:sym typeface="Roboto"/>
                </a:rPr>
                <a:t>Identificar áreas de</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mejora en los</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procesos</a:t>
              </a:r>
              <a:endParaRPr/>
            </a:p>
          </p:txBody>
        </p:sp>
        <p:sp>
          <p:nvSpPr>
            <p:cNvPr id="364" name="Google Shape;364;p12"/>
            <p:cNvSpPr txBox="1"/>
            <p:nvPr/>
          </p:nvSpPr>
          <p:spPr>
            <a:xfrm>
              <a:off x="7162965" y="5428227"/>
              <a:ext cx="977348" cy="50375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900" u="none" cap="none" strike="noStrike">
                  <a:solidFill>
                    <a:srgbClr val="484848"/>
                  </a:solidFill>
                  <a:latin typeface="Roboto"/>
                  <a:ea typeface="Roboto"/>
                  <a:cs typeface="Roboto"/>
                  <a:sym typeface="Roboto"/>
                </a:rPr>
                <a:t>Implementar</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cambios para</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abordar las áreas</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identificadas</a:t>
              </a:r>
              <a:endParaRPr/>
            </a:p>
          </p:txBody>
        </p:sp>
        <p:sp>
          <p:nvSpPr>
            <p:cNvPr id="365" name="Google Shape;365;p12"/>
            <p:cNvSpPr txBox="1"/>
            <p:nvPr/>
          </p:nvSpPr>
          <p:spPr>
            <a:xfrm>
              <a:off x="8349168" y="5428227"/>
              <a:ext cx="1009218" cy="50375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900" u="none" cap="none" strike="noStrike">
                  <a:solidFill>
                    <a:srgbClr val="484848"/>
                  </a:solidFill>
                  <a:latin typeface="Roboto"/>
                  <a:ea typeface="Roboto"/>
                  <a:cs typeface="Roboto"/>
                  <a:sym typeface="Roboto"/>
                </a:rPr>
                <a:t>Evaluar la</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efectividad de las</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mejoras</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implementadas</a:t>
              </a:r>
              <a:endParaRPr/>
            </a:p>
          </p:txBody>
        </p:sp>
        <p:sp>
          <p:nvSpPr>
            <p:cNvPr id="366" name="Google Shape;366;p12"/>
            <p:cNvSpPr txBox="1"/>
            <p:nvPr/>
          </p:nvSpPr>
          <p:spPr>
            <a:xfrm>
              <a:off x="9574181" y="5446218"/>
              <a:ext cx="902985" cy="37781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900" u="none" cap="none" strike="noStrike">
                  <a:solidFill>
                    <a:srgbClr val="484848"/>
                  </a:solidFill>
                  <a:latin typeface="Roboto"/>
                  <a:ea typeface="Roboto"/>
                  <a:cs typeface="Roboto"/>
                  <a:sym typeface="Roboto"/>
                </a:rPr>
                <a:t>Establecer roles</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para verificar y</a:t>
              </a:r>
              <a:br>
                <a:rPr b="0" i="0" lang="es-CO" sz="900" u="none" cap="none" strike="noStrike">
                  <a:solidFill>
                    <a:srgbClr val="484848"/>
                  </a:solidFill>
                  <a:latin typeface="Roboto"/>
                  <a:ea typeface="Roboto"/>
                  <a:cs typeface="Roboto"/>
                  <a:sym typeface="Roboto"/>
                </a:rPr>
              </a:br>
              <a:r>
                <a:rPr b="0" i="0" lang="es-CO" sz="900" u="none" cap="none" strike="noStrike">
                  <a:solidFill>
                    <a:srgbClr val="484848"/>
                  </a:solidFill>
                  <a:latin typeface="Roboto"/>
                  <a:ea typeface="Roboto"/>
                  <a:cs typeface="Roboto"/>
                  <a:sym typeface="Roboto"/>
                </a:rPr>
                <a:t>evaluar mejoras</a:t>
              </a:r>
              <a:endParaRPr b="0" i="0" sz="900" u="none" cap="none" strike="noStrike">
                <a:solidFill>
                  <a:srgbClr val="484848"/>
                </a:solidFill>
                <a:latin typeface="Roboto"/>
                <a:ea typeface="Roboto"/>
                <a:cs typeface="Roboto"/>
                <a:sym typeface="Roboto"/>
              </a:endParaRPr>
            </a:p>
          </p:txBody>
        </p:sp>
        <p:sp>
          <p:nvSpPr>
            <p:cNvPr id="367" name="Google Shape;367;p12"/>
            <p:cNvSpPr txBox="1"/>
            <p:nvPr/>
          </p:nvSpPr>
          <p:spPr>
            <a:xfrm>
              <a:off x="10793812" y="5063907"/>
              <a:ext cx="913608" cy="3526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s-CO" sz="1200" u="none" cap="none" strike="noStrike">
                  <a:solidFill>
                    <a:srgbClr val="DE58A9"/>
                  </a:solidFill>
                  <a:latin typeface="Roboto"/>
                  <a:ea typeface="Roboto"/>
                  <a:cs typeface="Roboto"/>
                  <a:sym typeface="Roboto"/>
                </a:rPr>
                <a:t>Documentar</a:t>
              </a:r>
              <a:br>
                <a:rPr b="0" i="0" lang="es-CO" sz="1200" u="none" cap="none" strike="noStrike">
                  <a:solidFill>
                    <a:srgbClr val="DE58A9"/>
                  </a:solidFill>
                  <a:latin typeface="Roboto"/>
                  <a:ea typeface="Roboto"/>
                  <a:cs typeface="Roboto"/>
                  <a:sym typeface="Roboto"/>
                </a:rPr>
              </a:br>
              <a:r>
                <a:rPr b="0" i="0" lang="es-CO" sz="1200" u="none" cap="none" strike="noStrike">
                  <a:solidFill>
                    <a:srgbClr val="DE58A9"/>
                  </a:solidFill>
                  <a:latin typeface="Roboto"/>
                  <a:ea typeface="Roboto"/>
                  <a:cs typeface="Roboto"/>
                  <a:sym typeface="Roboto"/>
                </a:rPr>
                <a:t>Aprendizajes</a:t>
              </a:r>
              <a:endParaRPr b="0" i="0" sz="1200" u="none" cap="none" strike="noStrike">
                <a:solidFill>
                  <a:srgbClr val="DE58A9"/>
                </a:solidFill>
                <a:latin typeface="Roboto"/>
                <a:ea typeface="Roboto"/>
                <a:cs typeface="Roboto"/>
                <a:sym typeface="Roboto"/>
              </a:endParaRPr>
            </a:p>
          </p:txBody>
        </p:sp>
        <p:sp>
          <p:nvSpPr>
            <p:cNvPr id="368" name="Google Shape;368;p12"/>
            <p:cNvSpPr/>
            <p:nvPr/>
          </p:nvSpPr>
          <p:spPr>
            <a:xfrm>
              <a:off x="8653633" y="3696580"/>
              <a:ext cx="244337" cy="206898"/>
            </a:xfrm>
            <a:custGeom>
              <a:rect b="b" l="l" r="r" t="t"/>
              <a:pathLst>
                <a:path extrusionOk="0" h="262890" w="262890">
                  <a:moveTo>
                    <a:pt x="205740" y="114300"/>
                  </a:moveTo>
                  <a:cubicBezTo>
                    <a:pt x="227674" y="133010"/>
                    <a:pt x="251940" y="151127"/>
                    <a:pt x="251460" y="171450"/>
                  </a:cubicBezTo>
                  <a:lnTo>
                    <a:pt x="251460" y="223639"/>
                  </a:lnTo>
                  <a:lnTo>
                    <a:pt x="262890" y="245745"/>
                  </a:lnTo>
                  <a:moveTo>
                    <a:pt x="217170" y="262890"/>
                  </a:moveTo>
                  <a:cubicBezTo>
                    <a:pt x="211385" y="254278"/>
                    <a:pt x="207490" y="244540"/>
                    <a:pt x="205740" y="234315"/>
                  </a:cubicBezTo>
                  <a:lnTo>
                    <a:pt x="205740" y="217170"/>
                  </a:lnTo>
                  <a:lnTo>
                    <a:pt x="173553" y="184365"/>
                  </a:lnTo>
                  <a:cubicBezTo>
                    <a:pt x="169966" y="180730"/>
                    <a:pt x="168602" y="175452"/>
                    <a:pt x="169979" y="170535"/>
                  </a:cubicBezTo>
                  <a:cubicBezTo>
                    <a:pt x="171355" y="165617"/>
                    <a:pt x="175261" y="161814"/>
                    <a:pt x="180213" y="160570"/>
                  </a:cubicBezTo>
                  <a:cubicBezTo>
                    <a:pt x="185166" y="159325"/>
                    <a:pt x="190406" y="160829"/>
                    <a:pt x="193944" y="164511"/>
                  </a:cubicBezTo>
                  <a:lnTo>
                    <a:pt x="223102" y="194310"/>
                  </a:lnTo>
                  <a:moveTo>
                    <a:pt x="57150" y="148590"/>
                  </a:moveTo>
                  <a:cubicBezTo>
                    <a:pt x="35215" y="129879"/>
                    <a:pt x="10949" y="111762"/>
                    <a:pt x="11430" y="91440"/>
                  </a:cubicBezTo>
                  <a:lnTo>
                    <a:pt x="11430" y="39250"/>
                  </a:lnTo>
                  <a:lnTo>
                    <a:pt x="0" y="17145"/>
                  </a:lnTo>
                  <a:moveTo>
                    <a:pt x="45720" y="0"/>
                  </a:moveTo>
                  <a:cubicBezTo>
                    <a:pt x="51504" y="8611"/>
                    <a:pt x="55399" y="18349"/>
                    <a:pt x="57150" y="28575"/>
                  </a:cubicBezTo>
                  <a:lnTo>
                    <a:pt x="57150" y="45720"/>
                  </a:lnTo>
                  <a:lnTo>
                    <a:pt x="89336" y="78524"/>
                  </a:lnTo>
                  <a:cubicBezTo>
                    <a:pt x="92923" y="82159"/>
                    <a:pt x="94287" y="87437"/>
                    <a:pt x="92911" y="92354"/>
                  </a:cubicBezTo>
                  <a:cubicBezTo>
                    <a:pt x="91534" y="97272"/>
                    <a:pt x="87628" y="101075"/>
                    <a:pt x="82676" y="102320"/>
                  </a:cubicBezTo>
                  <a:cubicBezTo>
                    <a:pt x="77723" y="103564"/>
                    <a:pt x="72483" y="102060"/>
                    <a:pt x="68945" y="98378"/>
                  </a:cubicBezTo>
                  <a:lnTo>
                    <a:pt x="39787" y="68580"/>
                  </a:lnTo>
                  <a:moveTo>
                    <a:pt x="188595" y="262890"/>
                  </a:moveTo>
                  <a:lnTo>
                    <a:pt x="62865" y="262890"/>
                  </a:lnTo>
                  <a:cubicBezTo>
                    <a:pt x="59708" y="262890"/>
                    <a:pt x="57150" y="260331"/>
                    <a:pt x="57150" y="257175"/>
                  </a:cubicBezTo>
                  <a:lnTo>
                    <a:pt x="57150" y="86319"/>
                  </a:lnTo>
                  <a:moveTo>
                    <a:pt x="120015" y="22860"/>
                  </a:moveTo>
                  <a:lnTo>
                    <a:pt x="80010" y="22860"/>
                  </a:lnTo>
                  <a:moveTo>
                    <a:pt x="205740" y="176570"/>
                  </a:moveTo>
                  <a:lnTo>
                    <a:pt x="205740" y="108585"/>
                  </a:lnTo>
                  <a:moveTo>
                    <a:pt x="80010" y="171450"/>
                  </a:moveTo>
                  <a:lnTo>
                    <a:pt x="142875" y="171450"/>
                  </a:lnTo>
                  <a:moveTo>
                    <a:pt x="182880" y="137160"/>
                  </a:moveTo>
                  <a:lnTo>
                    <a:pt x="80010" y="137160"/>
                  </a:lnTo>
                  <a:moveTo>
                    <a:pt x="80010" y="205740"/>
                  </a:moveTo>
                  <a:lnTo>
                    <a:pt x="131445" y="205740"/>
                  </a:lnTo>
                  <a:moveTo>
                    <a:pt x="228600" y="45720"/>
                  </a:moveTo>
                  <a:cubicBezTo>
                    <a:pt x="228600" y="70970"/>
                    <a:pt x="208130" y="91440"/>
                    <a:pt x="182880" y="91440"/>
                  </a:cubicBezTo>
                  <a:cubicBezTo>
                    <a:pt x="157629" y="91440"/>
                    <a:pt x="137160" y="70970"/>
                    <a:pt x="137160" y="45720"/>
                  </a:cubicBezTo>
                  <a:cubicBezTo>
                    <a:pt x="137160" y="20469"/>
                    <a:pt x="157629" y="0"/>
                    <a:pt x="182880" y="0"/>
                  </a:cubicBezTo>
                  <a:moveTo>
                    <a:pt x="165735" y="40005"/>
                  </a:moveTo>
                  <a:lnTo>
                    <a:pt x="178833" y="53103"/>
                  </a:lnTo>
                  <a:cubicBezTo>
                    <a:pt x="179905" y="54178"/>
                    <a:pt x="181361" y="54782"/>
                    <a:pt x="182880" y="54782"/>
                  </a:cubicBezTo>
                  <a:cubicBezTo>
                    <a:pt x="184398" y="54782"/>
                    <a:pt x="185854" y="54178"/>
                    <a:pt x="186926" y="53103"/>
                  </a:cubicBezTo>
                  <a:lnTo>
                    <a:pt x="228600" y="11430"/>
                  </a:lnTo>
                </a:path>
              </a:pathLst>
            </a:custGeom>
            <a:noFill/>
            <a:ln cap="flat" cmpd="sng" w="11425">
              <a:solidFill>
                <a:srgbClr val="1EAB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12"/>
            <p:cNvSpPr/>
            <p:nvPr/>
          </p:nvSpPr>
          <p:spPr>
            <a:xfrm>
              <a:off x="11027952" y="3332260"/>
              <a:ext cx="248730" cy="210586"/>
            </a:xfrm>
            <a:custGeom>
              <a:rect b="b" l="l" r="r" t="t"/>
              <a:pathLst>
                <a:path extrusionOk="0" h="267576" w="267617">
                  <a:moveTo>
                    <a:pt x="174659" y="181516"/>
                  </a:moveTo>
                  <a:lnTo>
                    <a:pt x="110651" y="181516"/>
                  </a:lnTo>
                  <a:cubicBezTo>
                    <a:pt x="107222" y="181516"/>
                    <a:pt x="103793" y="179230"/>
                    <a:pt x="102650" y="175801"/>
                  </a:cubicBezTo>
                  <a:lnTo>
                    <a:pt x="91220" y="135796"/>
                  </a:lnTo>
                  <a:cubicBezTo>
                    <a:pt x="90077" y="131224"/>
                    <a:pt x="93506" y="125509"/>
                    <a:pt x="99221" y="125509"/>
                  </a:cubicBezTo>
                  <a:lnTo>
                    <a:pt x="151799" y="125509"/>
                  </a:lnTo>
                  <a:cubicBezTo>
                    <a:pt x="155228" y="125509"/>
                    <a:pt x="158657" y="127795"/>
                    <a:pt x="159800" y="131224"/>
                  </a:cubicBezTo>
                  <a:close/>
                  <a:moveTo>
                    <a:pt x="207806" y="181516"/>
                  </a:moveTo>
                  <a:lnTo>
                    <a:pt x="174659" y="181516"/>
                  </a:lnTo>
                  <a:moveTo>
                    <a:pt x="193324" y="138418"/>
                  </a:moveTo>
                  <a:cubicBezTo>
                    <a:pt x="200182" y="134989"/>
                    <a:pt x="208183" y="133846"/>
                    <a:pt x="216184" y="136132"/>
                  </a:cubicBezTo>
                  <a:cubicBezTo>
                    <a:pt x="235615" y="139561"/>
                    <a:pt x="250474" y="157849"/>
                    <a:pt x="250474" y="178423"/>
                  </a:cubicBezTo>
                  <a:lnTo>
                    <a:pt x="250474" y="215026"/>
                  </a:lnTo>
                  <a:moveTo>
                    <a:pt x="176179" y="89222"/>
                  </a:moveTo>
                  <a:cubicBezTo>
                    <a:pt x="176179" y="73441"/>
                    <a:pt x="188973" y="60647"/>
                    <a:pt x="204754" y="60647"/>
                  </a:cubicBezTo>
                  <a:cubicBezTo>
                    <a:pt x="220536" y="60647"/>
                    <a:pt x="233329" y="73441"/>
                    <a:pt x="233329" y="89222"/>
                  </a:cubicBezTo>
                  <a:cubicBezTo>
                    <a:pt x="233329" y="105004"/>
                    <a:pt x="220536" y="117797"/>
                    <a:pt x="204754" y="117797"/>
                  </a:cubicBezTo>
                  <a:cubicBezTo>
                    <a:pt x="188973" y="117797"/>
                    <a:pt x="176179" y="105004"/>
                    <a:pt x="176179" y="89223"/>
                  </a:cubicBezTo>
                  <a:close/>
                  <a:moveTo>
                    <a:pt x="250472" y="252717"/>
                  </a:moveTo>
                  <a:lnTo>
                    <a:pt x="196751" y="265290"/>
                  </a:lnTo>
                  <a:cubicBezTo>
                    <a:pt x="186464" y="267576"/>
                    <a:pt x="176177" y="260718"/>
                    <a:pt x="173891" y="250431"/>
                  </a:cubicBezTo>
                  <a:cubicBezTo>
                    <a:pt x="171605" y="240144"/>
                    <a:pt x="178463" y="229857"/>
                    <a:pt x="188750" y="227571"/>
                  </a:cubicBezTo>
                  <a:lnTo>
                    <a:pt x="242471" y="214998"/>
                  </a:lnTo>
                  <a:cubicBezTo>
                    <a:pt x="252758" y="212712"/>
                    <a:pt x="263045" y="219570"/>
                    <a:pt x="265331" y="229857"/>
                  </a:cubicBezTo>
                  <a:cubicBezTo>
                    <a:pt x="267617" y="240144"/>
                    <a:pt x="260759" y="250431"/>
                    <a:pt x="250472" y="252717"/>
                  </a:cubicBezTo>
                  <a:close/>
                  <a:moveTo>
                    <a:pt x="141889" y="257290"/>
                  </a:moveTo>
                  <a:lnTo>
                    <a:pt x="122457" y="251575"/>
                  </a:lnTo>
                  <a:cubicBezTo>
                    <a:pt x="112171" y="249289"/>
                    <a:pt x="106456" y="237858"/>
                    <a:pt x="108742" y="227571"/>
                  </a:cubicBezTo>
                  <a:cubicBezTo>
                    <a:pt x="111028" y="217284"/>
                    <a:pt x="122458" y="211569"/>
                    <a:pt x="132745" y="213855"/>
                  </a:cubicBezTo>
                  <a:lnTo>
                    <a:pt x="154461" y="219570"/>
                  </a:lnTo>
                  <a:moveTo>
                    <a:pt x="93154" y="36004"/>
                  </a:moveTo>
                  <a:lnTo>
                    <a:pt x="119443" y="20002"/>
                  </a:lnTo>
                  <a:cubicBezTo>
                    <a:pt x="122872" y="17716"/>
                    <a:pt x="127444" y="20002"/>
                    <a:pt x="128587" y="24574"/>
                  </a:cubicBezTo>
                  <a:lnTo>
                    <a:pt x="128587" y="74866"/>
                  </a:lnTo>
                  <a:cubicBezTo>
                    <a:pt x="128587" y="79438"/>
                    <a:pt x="122872" y="81724"/>
                    <a:pt x="119443" y="79438"/>
                  </a:cubicBezTo>
                  <a:lnTo>
                    <a:pt x="93154" y="63436"/>
                  </a:lnTo>
                  <a:lnTo>
                    <a:pt x="93154" y="70294"/>
                  </a:lnTo>
                  <a:cubicBezTo>
                    <a:pt x="92011" y="81724"/>
                    <a:pt x="81724" y="90868"/>
                    <a:pt x="70294" y="90868"/>
                  </a:cubicBezTo>
                  <a:lnTo>
                    <a:pt x="31432" y="90868"/>
                  </a:lnTo>
                  <a:cubicBezTo>
                    <a:pt x="18859" y="90868"/>
                    <a:pt x="8572" y="80581"/>
                    <a:pt x="8572" y="68008"/>
                  </a:cubicBezTo>
                  <a:lnTo>
                    <a:pt x="8572" y="33718"/>
                  </a:lnTo>
                  <a:cubicBezTo>
                    <a:pt x="8572" y="18859"/>
                    <a:pt x="18859" y="8572"/>
                    <a:pt x="31432" y="8572"/>
                  </a:cubicBezTo>
                  <a:lnTo>
                    <a:pt x="70294" y="8572"/>
                  </a:lnTo>
                  <a:cubicBezTo>
                    <a:pt x="82867" y="8572"/>
                    <a:pt x="92011" y="17716"/>
                    <a:pt x="93154" y="29146"/>
                  </a:cubicBezTo>
                  <a:close/>
                </a:path>
              </a:pathLst>
            </a:custGeom>
            <a:noFill/>
            <a:ln cap="flat" cmpd="sng" w="11425">
              <a:solidFill>
                <a:srgbClr val="DE58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12"/>
            <p:cNvSpPr/>
            <p:nvPr/>
          </p:nvSpPr>
          <p:spPr>
            <a:xfrm>
              <a:off x="7485557" y="4083425"/>
              <a:ext cx="246992" cy="209147"/>
            </a:xfrm>
            <a:custGeom>
              <a:rect b="b" l="l" r="r" t="t"/>
              <a:pathLst>
                <a:path extrusionOk="0" h="265747" w="265747">
                  <a:moveTo>
                    <a:pt x="265747" y="100012"/>
                  </a:moveTo>
                  <a:cubicBezTo>
                    <a:pt x="265747" y="106870"/>
                    <a:pt x="261175" y="111442"/>
                    <a:pt x="254317" y="111442"/>
                  </a:cubicBezTo>
                  <a:lnTo>
                    <a:pt x="151447" y="111442"/>
                  </a:lnTo>
                  <a:cubicBezTo>
                    <a:pt x="144589" y="111442"/>
                    <a:pt x="140017" y="106870"/>
                    <a:pt x="140017" y="100012"/>
                  </a:cubicBezTo>
                  <a:lnTo>
                    <a:pt x="140017" y="20002"/>
                  </a:lnTo>
                  <a:cubicBezTo>
                    <a:pt x="140017" y="13144"/>
                    <a:pt x="144589" y="8572"/>
                    <a:pt x="151447" y="8572"/>
                  </a:cubicBezTo>
                  <a:lnTo>
                    <a:pt x="254317" y="8572"/>
                  </a:lnTo>
                  <a:cubicBezTo>
                    <a:pt x="261175" y="8572"/>
                    <a:pt x="265747" y="13144"/>
                    <a:pt x="265747" y="20002"/>
                  </a:cubicBezTo>
                  <a:close/>
                  <a:moveTo>
                    <a:pt x="202882" y="111442"/>
                  </a:moveTo>
                  <a:lnTo>
                    <a:pt x="202882" y="145732"/>
                  </a:lnTo>
                  <a:moveTo>
                    <a:pt x="225742" y="145732"/>
                  </a:moveTo>
                  <a:lnTo>
                    <a:pt x="180022" y="145732"/>
                  </a:lnTo>
                  <a:moveTo>
                    <a:pt x="172592" y="77152"/>
                  </a:moveTo>
                  <a:lnTo>
                    <a:pt x="187451" y="50863"/>
                  </a:lnTo>
                  <a:lnTo>
                    <a:pt x="216026" y="73723"/>
                  </a:lnTo>
                  <a:lnTo>
                    <a:pt x="233171" y="42862"/>
                  </a:lnTo>
                  <a:moveTo>
                    <a:pt x="190881" y="203453"/>
                  </a:moveTo>
                  <a:lnTo>
                    <a:pt x="165735" y="228600"/>
                  </a:lnTo>
                  <a:lnTo>
                    <a:pt x="190881" y="253746"/>
                  </a:lnTo>
                  <a:moveTo>
                    <a:pt x="234315" y="194310"/>
                  </a:moveTo>
                  <a:cubicBezTo>
                    <a:pt x="234315" y="213741"/>
                    <a:pt x="219456" y="228600"/>
                    <a:pt x="200025" y="228600"/>
                  </a:cubicBezTo>
                  <a:lnTo>
                    <a:pt x="165735" y="228600"/>
                  </a:lnTo>
                  <a:moveTo>
                    <a:pt x="70865" y="20573"/>
                  </a:moveTo>
                  <a:lnTo>
                    <a:pt x="97154" y="45719"/>
                  </a:lnTo>
                  <a:lnTo>
                    <a:pt x="70865" y="70865"/>
                  </a:lnTo>
                  <a:moveTo>
                    <a:pt x="28574" y="80010"/>
                  </a:moveTo>
                  <a:cubicBezTo>
                    <a:pt x="28574" y="60578"/>
                    <a:pt x="43433" y="45720"/>
                    <a:pt x="62864" y="45720"/>
                  </a:cubicBezTo>
                  <a:lnTo>
                    <a:pt x="97154" y="45720"/>
                  </a:lnTo>
                  <a:moveTo>
                    <a:pt x="22287" y="177736"/>
                  </a:moveTo>
                  <a:cubicBezTo>
                    <a:pt x="22287" y="155642"/>
                    <a:pt x="40198" y="137731"/>
                    <a:pt x="62292" y="137731"/>
                  </a:cubicBezTo>
                  <a:cubicBezTo>
                    <a:pt x="84387" y="137731"/>
                    <a:pt x="102297" y="155642"/>
                    <a:pt x="102297" y="177736"/>
                  </a:cubicBezTo>
                  <a:cubicBezTo>
                    <a:pt x="102297" y="199830"/>
                    <a:pt x="84387" y="217741"/>
                    <a:pt x="62292" y="217741"/>
                  </a:cubicBezTo>
                  <a:cubicBezTo>
                    <a:pt x="40198" y="217741"/>
                    <a:pt x="22287" y="199830"/>
                    <a:pt x="22287" y="177736"/>
                  </a:cubicBezTo>
                  <a:close/>
                  <a:moveTo>
                    <a:pt x="28002" y="157162"/>
                  </a:moveTo>
                  <a:cubicBezTo>
                    <a:pt x="41718" y="170878"/>
                    <a:pt x="61149" y="180022"/>
                    <a:pt x="81723" y="180022"/>
                  </a:cubicBezTo>
                  <a:cubicBezTo>
                    <a:pt x="88581" y="180022"/>
                    <a:pt x="95439" y="178879"/>
                    <a:pt x="102297" y="176593"/>
                  </a:cubicBezTo>
                  <a:moveTo>
                    <a:pt x="8572" y="265747"/>
                  </a:moveTo>
                  <a:cubicBezTo>
                    <a:pt x="16573" y="245173"/>
                    <a:pt x="37147" y="229171"/>
                    <a:pt x="62293" y="229171"/>
                  </a:cubicBezTo>
                  <a:cubicBezTo>
                    <a:pt x="87439" y="229171"/>
                    <a:pt x="108013" y="244030"/>
                    <a:pt x="116014" y="265747"/>
                  </a:cubicBezTo>
                </a:path>
              </a:pathLst>
            </a:custGeom>
            <a:noFill/>
            <a:ln cap="flat" cmpd="sng" w="11425">
              <a:solidFill>
                <a:srgbClr val="92BD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12"/>
            <p:cNvSpPr/>
            <p:nvPr/>
          </p:nvSpPr>
          <p:spPr>
            <a:xfrm>
              <a:off x="5068387" y="4416226"/>
              <a:ext cx="243747" cy="206937"/>
            </a:xfrm>
            <a:custGeom>
              <a:rect b="b" l="l" r="r" t="t"/>
              <a:pathLst>
                <a:path extrusionOk="0" h="262940" w="262255">
                  <a:moveTo>
                    <a:pt x="74295" y="188645"/>
                  </a:moveTo>
                  <a:cubicBezTo>
                    <a:pt x="62691" y="177182"/>
                    <a:pt x="54296" y="162876"/>
                    <a:pt x="49949" y="147155"/>
                  </a:cubicBezTo>
                  <a:cubicBezTo>
                    <a:pt x="48742" y="143088"/>
                    <a:pt x="49886" y="138688"/>
                    <a:pt x="52920" y="135725"/>
                  </a:cubicBezTo>
                  <a:lnTo>
                    <a:pt x="120015" y="68630"/>
                  </a:lnTo>
                  <a:lnTo>
                    <a:pt x="91097" y="39370"/>
                  </a:lnTo>
                  <a:cubicBezTo>
                    <a:pt x="84977" y="33473"/>
                    <a:pt x="82490" y="24747"/>
                    <a:pt x="84581" y="16510"/>
                  </a:cubicBezTo>
                  <a:cubicBezTo>
                    <a:pt x="87438" y="6715"/>
                    <a:pt x="96439" y="0"/>
                    <a:pt x="106641" y="50"/>
                  </a:cubicBezTo>
                  <a:lnTo>
                    <a:pt x="239344" y="50"/>
                  </a:lnTo>
                  <a:cubicBezTo>
                    <a:pt x="251969" y="50"/>
                    <a:pt x="262204" y="10285"/>
                    <a:pt x="262204" y="22910"/>
                  </a:cubicBezTo>
                  <a:lnTo>
                    <a:pt x="262204" y="156299"/>
                  </a:lnTo>
                  <a:cubicBezTo>
                    <a:pt x="262255" y="166501"/>
                    <a:pt x="255539" y="175502"/>
                    <a:pt x="245745" y="178358"/>
                  </a:cubicBezTo>
                  <a:cubicBezTo>
                    <a:pt x="237507" y="180450"/>
                    <a:pt x="228781" y="177963"/>
                    <a:pt x="222885" y="171843"/>
                  </a:cubicBezTo>
                  <a:lnTo>
                    <a:pt x="194310" y="142925"/>
                  </a:lnTo>
                  <a:lnTo>
                    <a:pt x="127673" y="210020"/>
                  </a:lnTo>
                  <a:cubicBezTo>
                    <a:pt x="124709" y="213054"/>
                    <a:pt x="120309" y="214198"/>
                    <a:pt x="116243" y="212991"/>
                  </a:cubicBezTo>
                  <a:cubicBezTo>
                    <a:pt x="100358" y="208717"/>
                    <a:pt x="85886" y="200318"/>
                    <a:pt x="74295" y="188645"/>
                  </a:cubicBezTo>
                  <a:moveTo>
                    <a:pt x="122072" y="25425"/>
                  </a:moveTo>
                  <a:cubicBezTo>
                    <a:pt x="120830" y="25433"/>
                    <a:pt x="119715" y="26185"/>
                    <a:pt x="119240" y="27333"/>
                  </a:cubicBezTo>
                  <a:cubicBezTo>
                    <a:pt x="118766" y="28481"/>
                    <a:pt x="119026" y="29801"/>
                    <a:pt x="119900" y="30683"/>
                  </a:cubicBezTo>
                  <a:lnTo>
                    <a:pt x="154190" y="65544"/>
                  </a:lnTo>
                  <a:lnTo>
                    <a:pt x="81610" y="138582"/>
                  </a:lnTo>
                  <a:cubicBezTo>
                    <a:pt x="78465" y="141744"/>
                    <a:pt x="77601" y="146520"/>
                    <a:pt x="79438" y="150584"/>
                  </a:cubicBezTo>
                  <a:cubicBezTo>
                    <a:pt x="82659" y="157877"/>
                    <a:pt x="87104" y="164565"/>
                    <a:pt x="92583" y="170357"/>
                  </a:cubicBezTo>
                  <a:cubicBezTo>
                    <a:pt x="98375" y="175836"/>
                    <a:pt x="105063" y="180281"/>
                    <a:pt x="112356" y="183502"/>
                  </a:cubicBezTo>
                  <a:cubicBezTo>
                    <a:pt x="116420" y="185339"/>
                    <a:pt x="121196" y="184475"/>
                    <a:pt x="124358" y="181330"/>
                  </a:cubicBezTo>
                  <a:lnTo>
                    <a:pt x="197396" y="108635"/>
                  </a:lnTo>
                  <a:lnTo>
                    <a:pt x="232257" y="142925"/>
                  </a:lnTo>
                  <a:cubicBezTo>
                    <a:pt x="233139" y="143799"/>
                    <a:pt x="234459" y="144059"/>
                    <a:pt x="235607" y="143585"/>
                  </a:cubicBezTo>
                  <a:cubicBezTo>
                    <a:pt x="236755" y="143111"/>
                    <a:pt x="237507" y="141996"/>
                    <a:pt x="237515" y="140754"/>
                  </a:cubicBezTo>
                  <a:lnTo>
                    <a:pt x="237515" y="25425"/>
                  </a:lnTo>
                  <a:close/>
                  <a:moveTo>
                    <a:pt x="0" y="262940"/>
                  </a:moveTo>
                  <a:lnTo>
                    <a:pt x="0" y="97205"/>
                  </a:lnTo>
                  <a:lnTo>
                    <a:pt x="90411" y="6794"/>
                  </a:lnTo>
                  <a:moveTo>
                    <a:pt x="256146" y="172529"/>
                  </a:moveTo>
                  <a:lnTo>
                    <a:pt x="165735" y="262940"/>
                  </a:lnTo>
                  <a:lnTo>
                    <a:pt x="0" y="262940"/>
                  </a:lnTo>
                  <a:moveTo>
                    <a:pt x="73494" y="60058"/>
                  </a:moveTo>
                  <a:lnTo>
                    <a:pt x="73494" y="77203"/>
                  </a:lnTo>
                  <a:moveTo>
                    <a:pt x="64922" y="68630"/>
                  </a:moveTo>
                  <a:lnTo>
                    <a:pt x="82067" y="68630"/>
                  </a:lnTo>
                  <a:moveTo>
                    <a:pt x="29832" y="120294"/>
                  </a:moveTo>
                  <a:lnTo>
                    <a:pt x="29832" y="103149"/>
                  </a:lnTo>
                  <a:moveTo>
                    <a:pt x="21259" y="111722"/>
                  </a:moveTo>
                  <a:lnTo>
                    <a:pt x="38404" y="111722"/>
                  </a:lnTo>
                  <a:moveTo>
                    <a:pt x="29832" y="174015"/>
                  </a:moveTo>
                  <a:lnTo>
                    <a:pt x="29832" y="191160"/>
                  </a:lnTo>
                  <a:moveTo>
                    <a:pt x="21259" y="182588"/>
                  </a:moveTo>
                  <a:lnTo>
                    <a:pt x="38404" y="182588"/>
                  </a:lnTo>
                  <a:moveTo>
                    <a:pt x="185737" y="189446"/>
                  </a:moveTo>
                  <a:lnTo>
                    <a:pt x="202882" y="189446"/>
                  </a:lnTo>
                  <a:moveTo>
                    <a:pt x="194310" y="180873"/>
                  </a:moveTo>
                  <a:lnTo>
                    <a:pt x="194310" y="198018"/>
                  </a:lnTo>
                  <a:moveTo>
                    <a:pt x="159791" y="233108"/>
                  </a:moveTo>
                  <a:lnTo>
                    <a:pt x="142646" y="233108"/>
                  </a:lnTo>
                  <a:moveTo>
                    <a:pt x="151218" y="241681"/>
                  </a:moveTo>
                  <a:lnTo>
                    <a:pt x="151218" y="224536"/>
                  </a:lnTo>
                  <a:moveTo>
                    <a:pt x="71780" y="233108"/>
                  </a:moveTo>
                  <a:lnTo>
                    <a:pt x="88925" y="233108"/>
                  </a:lnTo>
                  <a:moveTo>
                    <a:pt x="80352" y="224536"/>
                  </a:moveTo>
                  <a:lnTo>
                    <a:pt x="80352" y="241681"/>
                  </a:lnTo>
                </a:path>
              </a:pathLst>
            </a:custGeom>
            <a:noFill/>
            <a:ln cap="flat" cmpd="sng" w="11425">
              <a:solidFill>
                <a:srgbClr val="4E88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12"/>
            <p:cNvSpPr/>
            <p:nvPr/>
          </p:nvSpPr>
          <p:spPr>
            <a:xfrm>
              <a:off x="9843448" y="4416226"/>
              <a:ext cx="244410" cy="206898"/>
            </a:xfrm>
            <a:custGeom>
              <a:rect b="b" l="l" r="r" t="t"/>
              <a:pathLst>
                <a:path extrusionOk="0" h="262890" w="262969">
                  <a:moveTo>
                    <a:pt x="262890" y="177165"/>
                  </a:moveTo>
                  <a:cubicBezTo>
                    <a:pt x="262969" y="218289"/>
                    <a:pt x="234448" y="253940"/>
                    <a:pt x="194310" y="262890"/>
                  </a:cubicBezTo>
                  <a:cubicBezTo>
                    <a:pt x="154171" y="253940"/>
                    <a:pt x="125650" y="218289"/>
                    <a:pt x="125730" y="177165"/>
                  </a:cubicBezTo>
                  <a:lnTo>
                    <a:pt x="125730" y="140017"/>
                  </a:lnTo>
                  <a:cubicBezTo>
                    <a:pt x="171450" y="108409"/>
                    <a:pt x="217170" y="108409"/>
                    <a:pt x="262890" y="140017"/>
                  </a:cubicBezTo>
                  <a:close/>
                  <a:moveTo>
                    <a:pt x="165060" y="184571"/>
                  </a:moveTo>
                  <a:lnTo>
                    <a:pt x="182205" y="201716"/>
                  </a:lnTo>
                  <a:cubicBezTo>
                    <a:pt x="182487" y="202000"/>
                    <a:pt x="182789" y="202264"/>
                    <a:pt x="183108" y="202505"/>
                  </a:cubicBezTo>
                  <a:cubicBezTo>
                    <a:pt x="186900" y="205350"/>
                    <a:pt x="192280" y="204588"/>
                    <a:pt x="195132" y="200802"/>
                  </a:cubicBezTo>
                  <a:lnTo>
                    <a:pt x="228337" y="156522"/>
                  </a:lnTo>
                  <a:moveTo>
                    <a:pt x="23625" y="48577"/>
                  </a:moveTo>
                  <a:cubicBezTo>
                    <a:pt x="23625" y="21748"/>
                    <a:pt x="45374" y="0"/>
                    <a:pt x="72203" y="0"/>
                  </a:cubicBezTo>
                  <a:cubicBezTo>
                    <a:pt x="99031" y="0"/>
                    <a:pt x="120780" y="21748"/>
                    <a:pt x="120780" y="48577"/>
                  </a:cubicBezTo>
                  <a:cubicBezTo>
                    <a:pt x="120780" y="75406"/>
                    <a:pt x="99031" y="97155"/>
                    <a:pt x="72203" y="97155"/>
                  </a:cubicBezTo>
                  <a:cubicBezTo>
                    <a:pt x="45374" y="97155"/>
                    <a:pt x="23625" y="75406"/>
                    <a:pt x="23625" y="48577"/>
                  </a:cubicBezTo>
                  <a:moveTo>
                    <a:pt x="0" y="160020"/>
                  </a:moveTo>
                  <a:cubicBezTo>
                    <a:pt x="9203" y="140572"/>
                    <a:pt x="25861" y="125659"/>
                    <a:pt x="46204" y="118654"/>
                  </a:cubicBezTo>
                  <a:cubicBezTo>
                    <a:pt x="66547" y="111649"/>
                    <a:pt x="88856" y="113145"/>
                    <a:pt x="108082" y="122803"/>
                  </a:cubicBezTo>
                </a:path>
              </a:pathLst>
            </a:custGeom>
            <a:noFill/>
            <a:ln cap="flat" cmpd="sng" w="11425">
              <a:solidFill>
                <a:srgbClr val="7F64E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12"/>
            <p:cNvSpPr/>
            <p:nvPr/>
          </p:nvSpPr>
          <p:spPr>
            <a:xfrm>
              <a:off x="5146280" y="4778973"/>
              <a:ext cx="165854" cy="127088"/>
            </a:xfrm>
            <a:custGeom>
              <a:rect b="b" l="l" r="r" t="t"/>
              <a:pathLst>
                <a:path extrusionOk="0" h="161481" w="178448">
                  <a:moveTo>
                    <a:pt x="130127" y="21043"/>
                  </a:moveTo>
                  <a:lnTo>
                    <a:pt x="178448" y="2790"/>
                  </a:lnTo>
                  <a:lnTo>
                    <a:pt x="178448" y="161481"/>
                  </a:lnTo>
                  <a:moveTo>
                    <a:pt x="0" y="59911"/>
                  </a:moveTo>
                  <a:cubicBezTo>
                    <a:pt x="0" y="27354"/>
                    <a:pt x="15524" y="0"/>
                    <a:pt x="45368" y="0"/>
                  </a:cubicBezTo>
                  <a:cubicBezTo>
                    <a:pt x="75212" y="0"/>
                    <a:pt x="90736" y="27354"/>
                    <a:pt x="90736" y="59911"/>
                  </a:cubicBezTo>
                  <a:lnTo>
                    <a:pt x="90736" y="100455"/>
                  </a:lnTo>
                  <a:cubicBezTo>
                    <a:pt x="90736" y="133012"/>
                    <a:pt x="74484" y="161085"/>
                    <a:pt x="45368" y="161085"/>
                  </a:cubicBezTo>
                  <a:cubicBezTo>
                    <a:pt x="16252" y="161085"/>
                    <a:pt x="0" y="133012"/>
                    <a:pt x="0" y="100455"/>
                  </a:cubicBezTo>
                  <a:close/>
                </a:path>
              </a:pathLst>
            </a:custGeom>
            <a:noFill/>
            <a:ln cap="flat" cmpd="sng" w="11425">
              <a:solidFill>
                <a:srgbClr val="4E88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12"/>
            <p:cNvSpPr/>
            <p:nvPr/>
          </p:nvSpPr>
          <p:spPr>
            <a:xfrm>
              <a:off x="6322817" y="4815052"/>
              <a:ext cx="207758" cy="126776"/>
            </a:xfrm>
            <a:custGeom>
              <a:rect b="b" l="l" r="r" t="t"/>
              <a:pathLst>
                <a:path extrusionOk="0" h="161085" w="223534">
                  <a:moveTo>
                    <a:pt x="0" y="59911"/>
                  </a:moveTo>
                  <a:cubicBezTo>
                    <a:pt x="0" y="27354"/>
                    <a:pt x="15524" y="0"/>
                    <a:pt x="45368" y="0"/>
                  </a:cubicBezTo>
                  <a:cubicBezTo>
                    <a:pt x="75212" y="0"/>
                    <a:pt x="90736" y="27354"/>
                    <a:pt x="90736" y="59911"/>
                  </a:cubicBezTo>
                  <a:lnTo>
                    <a:pt x="90736" y="100455"/>
                  </a:lnTo>
                  <a:cubicBezTo>
                    <a:pt x="90736" y="133012"/>
                    <a:pt x="74484" y="161085"/>
                    <a:pt x="45368" y="161085"/>
                  </a:cubicBezTo>
                  <a:cubicBezTo>
                    <a:pt x="16252" y="161085"/>
                    <a:pt x="0" y="133012"/>
                    <a:pt x="0" y="100455"/>
                  </a:cubicBezTo>
                  <a:close/>
                  <a:moveTo>
                    <a:pt x="124354" y="44692"/>
                  </a:moveTo>
                  <a:cubicBezTo>
                    <a:pt x="124354" y="18287"/>
                    <a:pt x="142781" y="0"/>
                    <a:pt x="167822" y="0"/>
                  </a:cubicBezTo>
                  <a:cubicBezTo>
                    <a:pt x="209365" y="0"/>
                    <a:pt x="223534" y="40538"/>
                    <a:pt x="196304" y="76598"/>
                  </a:cubicBezTo>
                  <a:lnTo>
                    <a:pt x="127202" y="158432"/>
                  </a:lnTo>
                  <a:lnTo>
                    <a:pt x="222190" y="158432"/>
                  </a:lnTo>
                </a:path>
              </a:pathLst>
            </a:custGeom>
            <a:noFill/>
            <a:ln cap="flat" cmpd="sng" w="114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12"/>
            <p:cNvSpPr/>
            <p:nvPr/>
          </p:nvSpPr>
          <p:spPr>
            <a:xfrm>
              <a:off x="7485557" y="4815034"/>
              <a:ext cx="202126" cy="126812"/>
            </a:xfrm>
            <a:custGeom>
              <a:rect b="b" l="l" r="r" t="t"/>
              <a:pathLst>
                <a:path extrusionOk="0" h="161131" w="217474">
                  <a:moveTo>
                    <a:pt x="0" y="59911"/>
                  </a:moveTo>
                  <a:cubicBezTo>
                    <a:pt x="0" y="27354"/>
                    <a:pt x="15524" y="0"/>
                    <a:pt x="45368" y="0"/>
                  </a:cubicBezTo>
                  <a:cubicBezTo>
                    <a:pt x="75212" y="0"/>
                    <a:pt x="90736" y="27354"/>
                    <a:pt x="90736" y="59911"/>
                  </a:cubicBezTo>
                  <a:lnTo>
                    <a:pt x="90736" y="100455"/>
                  </a:lnTo>
                  <a:cubicBezTo>
                    <a:pt x="90736" y="133012"/>
                    <a:pt x="74484" y="161085"/>
                    <a:pt x="45368" y="161085"/>
                  </a:cubicBezTo>
                  <a:cubicBezTo>
                    <a:pt x="16252" y="161085"/>
                    <a:pt x="0" y="133012"/>
                    <a:pt x="0" y="100455"/>
                  </a:cubicBezTo>
                  <a:close/>
                  <a:moveTo>
                    <a:pt x="126009" y="42135"/>
                  </a:moveTo>
                  <a:cubicBezTo>
                    <a:pt x="125328" y="28368"/>
                    <a:pt x="133790" y="83"/>
                    <a:pt x="171410" y="83"/>
                  </a:cubicBezTo>
                  <a:cubicBezTo>
                    <a:pt x="209030" y="83"/>
                    <a:pt x="214792" y="28015"/>
                    <a:pt x="213489" y="43786"/>
                  </a:cubicBezTo>
                  <a:cubicBezTo>
                    <a:pt x="212051" y="61177"/>
                    <a:pt x="201165" y="78939"/>
                    <a:pt x="155038" y="78939"/>
                  </a:cubicBezTo>
                  <a:cubicBezTo>
                    <a:pt x="197975" y="78939"/>
                    <a:pt x="217474" y="90678"/>
                    <a:pt x="217474" y="122468"/>
                  </a:cubicBezTo>
                  <a:cubicBezTo>
                    <a:pt x="217474" y="149947"/>
                    <a:pt x="193185" y="161131"/>
                    <a:pt x="170992" y="161131"/>
                  </a:cubicBezTo>
                  <a:cubicBezTo>
                    <a:pt x="155042" y="160995"/>
                    <a:pt x="123142" y="151972"/>
                    <a:pt x="123142" y="116968"/>
                  </a:cubicBezTo>
                </a:path>
              </a:pathLst>
            </a:custGeom>
            <a:noFill/>
            <a:ln cap="flat" cmpd="sng" w="11425">
              <a:solidFill>
                <a:srgbClr val="92BD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12"/>
            <p:cNvSpPr/>
            <p:nvPr/>
          </p:nvSpPr>
          <p:spPr>
            <a:xfrm>
              <a:off x="8675264" y="4814510"/>
              <a:ext cx="213754" cy="127861"/>
            </a:xfrm>
            <a:custGeom>
              <a:rect b="b" l="l" r="r" t="t"/>
              <a:pathLst>
                <a:path extrusionOk="0" h="162463" w="229985">
                  <a:moveTo>
                    <a:pt x="0" y="60737"/>
                  </a:moveTo>
                  <a:cubicBezTo>
                    <a:pt x="0" y="28180"/>
                    <a:pt x="15524" y="825"/>
                    <a:pt x="45368" y="825"/>
                  </a:cubicBezTo>
                  <a:cubicBezTo>
                    <a:pt x="75212" y="825"/>
                    <a:pt x="90736" y="28180"/>
                    <a:pt x="90736" y="60737"/>
                  </a:cubicBezTo>
                  <a:lnTo>
                    <a:pt x="90736" y="101280"/>
                  </a:lnTo>
                  <a:cubicBezTo>
                    <a:pt x="90736" y="133838"/>
                    <a:pt x="74484" y="161910"/>
                    <a:pt x="45368" y="161910"/>
                  </a:cubicBezTo>
                  <a:cubicBezTo>
                    <a:pt x="16252" y="161910"/>
                    <a:pt x="0" y="133838"/>
                    <a:pt x="0" y="101280"/>
                  </a:cubicBezTo>
                  <a:close/>
                  <a:moveTo>
                    <a:pt x="229985" y="115367"/>
                  </a:moveTo>
                  <a:lnTo>
                    <a:pt x="121287" y="115367"/>
                  </a:lnTo>
                  <a:lnTo>
                    <a:pt x="199096" y="0"/>
                  </a:lnTo>
                  <a:lnTo>
                    <a:pt x="199096" y="162463"/>
                  </a:lnTo>
                </a:path>
              </a:pathLst>
            </a:custGeom>
            <a:noFill/>
            <a:ln cap="flat" cmpd="sng" w="11425">
              <a:solidFill>
                <a:srgbClr val="1EAB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7" name="Google Shape;377;p12"/>
            <p:cNvSpPr/>
            <p:nvPr/>
          </p:nvSpPr>
          <p:spPr>
            <a:xfrm>
              <a:off x="9865079" y="4815160"/>
              <a:ext cx="205775" cy="126875"/>
            </a:xfrm>
            <a:custGeom>
              <a:rect b="b" l="l" r="r" t="t"/>
              <a:pathLst>
                <a:path extrusionOk="0" h="161211" w="221400">
                  <a:moveTo>
                    <a:pt x="0" y="59911"/>
                  </a:moveTo>
                  <a:cubicBezTo>
                    <a:pt x="0" y="27354"/>
                    <a:pt x="15524" y="0"/>
                    <a:pt x="45368" y="0"/>
                  </a:cubicBezTo>
                  <a:cubicBezTo>
                    <a:pt x="75212" y="0"/>
                    <a:pt x="90736" y="27354"/>
                    <a:pt x="90736" y="59911"/>
                  </a:cubicBezTo>
                  <a:lnTo>
                    <a:pt x="90736" y="100455"/>
                  </a:lnTo>
                  <a:cubicBezTo>
                    <a:pt x="90736" y="133012"/>
                    <a:pt x="74484" y="161085"/>
                    <a:pt x="45368" y="161085"/>
                  </a:cubicBezTo>
                  <a:cubicBezTo>
                    <a:pt x="16252" y="161085"/>
                    <a:pt x="0" y="133012"/>
                    <a:pt x="0" y="100455"/>
                  </a:cubicBezTo>
                  <a:close/>
                  <a:moveTo>
                    <a:pt x="220719" y="2428"/>
                  </a:moveTo>
                  <a:lnTo>
                    <a:pt x="144626" y="2428"/>
                  </a:lnTo>
                  <a:lnTo>
                    <a:pt x="136677" y="76857"/>
                  </a:lnTo>
                  <a:cubicBezTo>
                    <a:pt x="141415" y="72119"/>
                    <a:pt x="155909" y="62641"/>
                    <a:pt x="175981" y="62641"/>
                  </a:cubicBezTo>
                  <a:cubicBezTo>
                    <a:pt x="199446" y="62641"/>
                    <a:pt x="221400" y="78586"/>
                    <a:pt x="219197" y="116338"/>
                  </a:cubicBezTo>
                  <a:cubicBezTo>
                    <a:pt x="216915" y="155436"/>
                    <a:pt x="193394" y="161211"/>
                    <a:pt x="174057" y="161211"/>
                  </a:cubicBezTo>
                  <a:cubicBezTo>
                    <a:pt x="153574" y="161211"/>
                    <a:pt x="133346" y="146676"/>
                    <a:pt x="131448" y="119267"/>
                  </a:cubicBezTo>
                </a:path>
              </a:pathLst>
            </a:custGeom>
            <a:noFill/>
            <a:ln cap="flat" cmpd="sng" w="11425">
              <a:solidFill>
                <a:srgbClr val="7F64E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12"/>
            <p:cNvSpPr/>
            <p:nvPr/>
          </p:nvSpPr>
          <p:spPr>
            <a:xfrm>
              <a:off x="11058435" y="4815019"/>
              <a:ext cx="203657" cy="127758"/>
            </a:xfrm>
            <a:custGeom>
              <a:rect b="b" l="l" r="r" t="t"/>
              <a:pathLst>
                <a:path extrusionOk="0" h="162333" w="219121">
                  <a:moveTo>
                    <a:pt x="0" y="60090"/>
                  </a:moveTo>
                  <a:cubicBezTo>
                    <a:pt x="0" y="27532"/>
                    <a:pt x="15524" y="178"/>
                    <a:pt x="45368" y="178"/>
                  </a:cubicBezTo>
                  <a:cubicBezTo>
                    <a:pt x="75212" y="178"/>
                    <a:pt x="90736" y="27532"/>
                    <a:pt x="90736" y="60090"/>
                  </a:cubicBezTo>
                  <a:lnTo>
                    <a:pt x="90736" y="100633"/>
                  </a:lnTo>
                  <a:cubicBezTo>
                    <a:pt x="90736" y="133190"/>
                    <a:pt x="74484" y="161263"/>
                    <a:pt x="45368" y="161263"/>
                  </a:cubicBezTo>
                  <a:cubicBezTo>
                    <a:pt x="16252" y="161263"/>
                    <a:pt x="0" y="133190"/>
                    <a:pt x="0" y="100633"/>
                  </a:cubicBezTo>
                  <a:close/>
                  <a:moveTo>
                    <a:pt x="125529" y="93223"/>
                  </a:moveTo>
                  <a:cubicBezTo>
                    <a:pt x="129522" y="73687"/>
                    <a:pt x="150779" y="55612"/>
                    <a:pt x="177976" y="58332"/>
                  </a:cubicBezTo>
                  <a:cubicBezTo>
                    <a:pt x="209011" y="61435"/>
                    <a:pt x="219121" y="89393"/>
                    <a:pt x="218336" y="109311"/>
                  </a:cubicBezTo>
                  <a:cubicBezTo>
                    <a:pt x="217100" y="140680"/>
                    <a:pt x="199935" y="162333"/>
                    <a:pt x="172359" y="161263"/>
                  </a:cubicBezTo>
                  <a:cubicBezTo>
                    <a:pt x="143083" y="158759"/>
                    <a:pt x="125526" y="138447"/>
                    <a:pt x="125526" y="106839"/>
                  </a:cubicBezTo>
                  <a:lnTo>
                    <a:pt x="125529" y="82743"/>
                  </a:lnTo>
                  <a:cubicBezTo>
                    <a:pt x="127425" y="32678"/>
                    <a:pt x="151515" y="0"/>
                    <a:pt x="201999" y="0"/>
                  </a:cubicBezTo>
                </a:path>
              </a:pathLst>
            </a:custGeom>
            <a:noFill/>
            <a:ln cap="flat" cmpd="sng" w="11425">
              <a:solidFill>
                <a:srgbClr val="DE58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12"/>
            <p:cNvSpPr/>
            <p:nvPr/>
          </p:nvSpPr>
          <p:spPr>
            <a:xfrm>
              <a:off x="6283885" y="3341785"/>
              <a:ext cx="264157" cy="262890"/>
            </a:xfrm>
            <a:custGeom>
              <a:rect b="b" l="l" r="r" t="t"/>
              <a:pathLst>
                <a:path extrusionOk="0" h="262890" w="264157">
                  <a:moveTo>
                    <a:pt x="180742" y="73940"/>
                  </a:moveTo>
                  <a:cubicBezTo>
                    <a:pt x="180742" y="83011"/>
                    <a:pt x="188096" y="90365"/>
                    <a:pt x="197167" y="90365"/>
                  </a:cubicBezTo>
                  <a:cubicBezTo>
                    <a:pt x="206238" y="90365"/>
                    <a:pt x="213592" y="83011"/>
                    <a:pt x="213592" y="73940"/>
                  </a:cubicBezTo>
                  <a:cubicBezTo>
                    <a:pt x="213592" y="64869"/>
                    <a:pt x="206238" y="57515"/>
                    <a:pt x="197167" y="57515"/>
                  </a:cubicBezTo>
                  <a:cubicBezTo>
                    <a:pt x="188096" y="57515"/>
                    <a:pt x="180742" y="64869"/>
                    <a:pt x="180742" y="73940"/>
                  </a:cubicBezTo>
                  <a:close/>
                  <a:moveTo>
                    <a:pt x="211123" y="10378"/>
                  </a:moveTo>
                  <a:lnTo>
                    <a:pt x="216027" y="26288"/>
                  </a:lnTo>
                  <a:cubicBezTo>
                    <a:pt x="217684" y="31764"/>
                    <a:pt x="223296" y="35024"/>
                    <a:pt x="228874" y="33752"/>
                  </a:cubicBezTo>
                  <a:lnTo>
                    <a:pt x="245013" y="30003"/>
                  </a:lnTo>
                  <a:cubicBezTo>
                    <a:pt x="251287" y="28589"/>
                    <a:pt x="257751" y="31428"/>
                    <a:pt x="260954" y="37006"/>
                  </a:cubicBezTo>
                  <a:cubicBezTo>
                    <a:pt x="264157" y="42583"/>
                    <a:pt x="263352" y="49597"/>
                    <a:pt x="258969" y="54303"/>
                  </a:cubicBezTo>
                  <a:lnTo>
                    <a:pt x="247676" y="66476"/>
                  </a:lnTo>
                  <a:cubicBezTo>
                    <a:pt x="243777" y="70684"/>
                    <a:pt x="243777" y="77185"/>
                    <a:pt x="247676" y="81393"/>
                  </a:cubicBezTo>
                  <a:lnTo>
                    <a:pt x="258969" y="93565"/>
                  </a:lnTo>
                  <a:cubicBezTo>
                    <a:pt x="263352" y="98272"/>
                    <a:pt x="264157" y="105286"/>
                    <a:pt x="260954" y="110863"/>
                  </a:cubicBezTo>
                  <a:cubicBezTo>
                    <a:pt x="257751" y="116441"/>
                    <a:pt x="251287" y="119280"/>
                    <a:pt x="245013" y="117866"/>
                  </a:cubicBezTo>
                  <a:lnTo>
                    <a:pt x="228874" y="114128"/>
                  </a:lnTo>
                  <a:cubicBezTo>
                    <a:pt x="223294" y="112844"/>
                    <a:pt x="217675" y="116109"/>
                    <a:pt x="216027" y="121592"/>
                  </a:cubicBezTo>
                  <a:lnTo>
                    <a:pt x="211180" y="137502"/>
                  </a:lnTo>
                  <a:cubicBezTo>
                    <a:pt x="209328" y="143662"/>
                    <a:pt x="203656" y="147879"/>
                    <a:pt x="197224" y="147879"/>
                  </a:cubicBezTo>
                  <a:cubicBezTo>
                    <a:pt x="190792" y="147879"/>
                    <a:pt x="185120" y="143662"/>
                    <a:pt x="183268" y="137502"/>
                  </a:cubicBezTo>
                  <a:lnTo>
                    <a:pt x="178422" y="121592"/>
                  </a:lnTo>
                  <a:cubicBezTo>
                    <a:pt x="176773" y="116109"/>
                    <a:pt x="171154" y="112844"/>
                    <a:pt x="165574" y="114128"/>
                  </a:cubicBezTo>
                  <a:lnTo>
                    <a:pt x="149435" y="117866"/>
                  </a:lnTo>
                  <a:cubicBezTo>
                    <a:pt x="143161" y="119280"/>
                    <a:pt x="136697" y="116441"/>
                    <a:pt x="133494" y="110863"/>
                  </a:cubicBezTo>
                  <a:cubicBezTo>
                    <a:pt x="130291" y="105286"/>
                    <a:pt x="131096" y="98272"/>
                    <a:pt x="135479" y="93565"/>
                  </a:cubicBezTo>
                  <a:lnTo>
                    <a:pt x="146772" y="81393"/>
                  </a:lnTo>
                  <a:cubicBezTo>
                    <a:pt x="150671" y="77185"/>
                    <a:pt x="150671" y="70684"/>
                    <a:pt x="146772" y="66476"/>
                  </a:cubicBezTo>
                  <a:lnTo>
                    <a:pt x="135479" y="54303"/>
                  </a:lnTo>
                  <a:cubicBezTo>
                    <a:pt x="131096" y="49597"/>
                    <a:pt x="130291" y="42583"/>
                    <a:pt x="133494" y="37006"/>
                  </a:cubicBezTo>
                  <a:cubicBezTo>
                    <a:pt x="136697" y="31428"/>
                    <a:pt x="143161" y="28589"/>
                    <a:pt x="149435" y="30003"/>
                  </a:cubicBezTo>
                  <a:lnTo>
                    <a:pt x="165574" y="33752"/>
                  </a:lnTo>
                  <a:cubicBezTo>
                    <a:pt x="171133" y="34991"/>
                    <a:pt x="176708" y="31737"/>
                    <a:pt x="178365" y="26288"/>
                  </a:cubicBezTo>
                  <a:lnTo>
                    <a:pt x="183211" y="10378"/>
                  </a:lnTo>
                  <a:cubicBezTo>
                    <a:pt x="185063" y="4218"/>
                    <a:pt x="190735" y="1"/>
                    <a:pt x="197167" y="1"/>
                  </a:cubicBezTo>
                  <a:cubicBezTo>
                    <a:pt x="203599" y="1"/>
                    <a:pt x="209271" y="4218"/>
                    <a:pt x="211123" y="10378"/>
                  </a:cubicBezTo>
                  <a:close/>
                  <a:moveTo>
                    <a:pt x="57150" y="120015"/>
                  </a:moveTo>
                  <a:lnTo>
                    <a:pt x="57150" y="154305"/>
                  </a:lnTo>
                  <a:moveTo>
                    <a:pt x="34290" y="262890"/>
                  </a:moveTo>
                  <a:lnTo>
                    <a:pt x="28575" y="194310"/>
                  </a:lnTo>
                  <a:lnTo>
                    <a:pt x="0" y="194310"/>
                  </a:lnTo>
                  <a:lnTo>
                    <a:pt x="0" y="154305"/>
                  </a:lnTo>
                  <a:cubicBezTo>
                    <a:pt x="0" y="122741"/>
                    <a:pt x="25586" y="97155"/>
                    <a:pt x="57150" y="97155"/>
                  </a:cubicBezTo>
                  <a:cubicBezTo>
                    <a:pt x="88713" y="97155"/>
                    <a:pt x="114300" y="122741"/>
                    <a:pt x="114300" y="154305"/>
                  </a:cubicBezTo>
                  <a:lnTo>
                    <a:pt x="114300" y="194310"/>
                  </a:lnTo>
                  <a:lnTo>
                    <a:pt x="85725" y="194310"/>
                  </a:lnTo>
                  <a:lnTo>
                    <a:pt x="80010" y="262890"/>
                  </a:lnTo>
                  <a:close/>
                  <a:moveTo>
                    <a:pt x="22677" y="19693"/>
                  </a:moveTo>
                  <a:cubicBezTo>
                    <a:pt x="35194" y="32676"/>
                    <a:pt x="52454" y="40008"/>
                    <a:pt x="70488" y="40005"/>
                  </a:cubicBezTo>
                  <a:cubicBezTo>
                    <a:pt x="79528" y="40007"/>
                    <a:pt x="88472" y="38167"/>
                    <a:pt x="96777" y="34598"/>
                  </a:cubicBezTo>
                  <a:moveTo>
                    <a:pt x="57150" y="0"/>
                  </a:moveTo>
                  <a:cubicBezTo>
                    <a:pt x="79244" y="0"/>
                    <a:pt x="97155" y="17910"/>
                    <a:pt x="97155" y="40005"/>
                  </a:cubicBezTo>
                  <a:cubicBezTo>
                    <a:pt x="97155" y="62099"/>
                    <a:pt x="79244" y="80010"/>
                    <a:pt x="57150" y="80010"/>
                  </a:cubicBezTo>
                  <a:cubicBezTo>
                    <a:pt x="35055" y="80010"/>
                    <a:pt x="17145" y="62099"/>
                    <a:pt x="17145" y="40005"/>
                  </a:cubicBezTo>
                  <a:cubicBezTo>
                    <a:pt x="17145" y="17910"/>
                    <a:pt x="35055" y="0"/>
                    <a:pt x="57150" y="0"/>
                  </a:cubicBezTo>
                  <a:close/>
                </a:path>
              </a:pathLst>
            </a:custGeom>
            <a:noFill/>
            <a:ln cap="flat" cmpd="sng" w="11425">
              <a:solidFill>
                <a:srgbClr val="3CC5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80" name="Google Shape;380;p12"/>
          <p:cNvSpPr/>
          <p:nvPr/>
        </p:nvSpPr>
        <p:spPr>
          <a:xfrm>
            <a:off x="-481672" y="167586"/>
            <a:ext cx="7366518"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Disposiciones Generales</a:t>
            </a:r>
            <a:endParaRPr b="1" i="0" sz="32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grpSp>
        <p:nvGrpSpPr>
          <p:cNvPr id="385" name="Google Shape;385;p82"/>
          <p:cNvGrpSpPr/>
          <p:nvPr/>
        </p:nvGrpSpPr>
        <p:grpSpPr>
          <a:xfrm>
            <a:off x="6570267" y="1151047"/>
            <a:ext cx="2203247" cy="1964120"/>
            <a:chOff x="3637893" y="1110155"/>
            <a:chExt cx="2203247" cy="1964120"/>
          </a:xfrm>
        </p:grpSpPr>
        <p:sp>
          <p:nvSpPr>
            <p:cNvPr id="386" name="Google Shape;386;p82"/>
            <p:cNvSpPr/>
            <p:nvPr/>
          </p:nvSpPr>
          <p:spPr>
            <a:xfrm>
              <a:off x="3637893" y="1110155"/>
              <a:ext cx="717331" cy="836886"/>
            </a:xfrm>
            <a:custGeom>
              <a:rect b="b" l="l" r="r" t="t"/>
              <a:pathLst>
                <a:path extrusionOk="0" h="836886" w="717331">
                  <a:moveTo>
                    <a:pt x="358665" y="836886"/>
                  </a:moveTo>
                  <a:lnTo>
                    <a:pt x="285304" y="709822"/>
                  </a:lnTo>
                  <a:cubicBezTo>
                    <a:pt x="122404" y="675964"/>
                    <a:pt x="0" y="531609"/>
                    <a:pt x="0" y="358665"/>
                  </a:cubicBezTo>
                  <a:cubicBezTo>
                    <a:pt x="0" y="160579"/>
                    <a:pt x="160579" y="0"/>
                    <a:pt x="358665" y="0"/>
                  </a:cubicBezTo>
                  <a:cubicBezTo>
                    <a:pt x="556751" y="0"/>
                    <a:pt x="717331" y="160579"/>
                    <a:pt x="717331" y="358665"/>
                  </a:cubicBezTo>
                  <a:cubicBezTo>
                    <a:pt x="717331" y="531609"/>
                    <a:pt x="594927" y="675964"/>
                    <a:pt x="432026" y="709822"/>
                  </a:cubicBezTo>
                  <a:close/>
                  <a:moveTo>
                    <a:pt x="358665" y="119555"/>
                  </a:moveTo>
                  <a:cubicBezTo>
                    <a:pt x="226608" y="119555"/>
                    <a:pt x="119555" y="226608"/>
                    <a:pt x="119555" y="358665"/>
                  </a:cubicBezTo>
                  <a:cubicBezTo>
                    <a:pt x="119555" y="490722"/>
                    <a:pt x="226608" y="597775"/>
                    <a:pt x="358665" y="597775"/>
                  </a:cubicBezTo>
                  <a:cubicBezTo>
                    <a:pt x="490722" y="597775"/>
                    <a:pt x="597775" y="490722"/>
                    <a:pt x="597775" y="358665"/>
                  </a:cubicBezTo>
                  <a:cubicBezTo>
                    <a:pt x="597775" y="226608"/>
                    <a:pt x="490722" y="119555"/>
                    <a:pt x="358665" y="119555"/>
                  </a:cubicBezTo>
                  <a:close/>
                </a:path>
              </a:pathLst>
            </a:custGeom>
            <a:solidFill>
              <a:srgbClr val="92BD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82"/>
            <p:cNvSpPr/>
            <p:nvPr/>
          </p:nvSpPr>
          <p:spPr>
            <a:xfrm>
              <a:off x="3689147" y="2049517"/>
              <a:ext cx="2151993" cy="1024758"/>
            </a:xfrm>
            <a:custGeom>
              <a:rect b="b" l="l" r="r" t="t"/>
              <a:pathLst>
                <a:path extrusionOk="0" h="1024758" w="2151993">
                  <a:moveTo>
                    <a:pt x="0" y="0"/>
                  </a:moveTo>
                  <a:lnTo>
                    <a:pt x="1947041" y="0"/>
                  </a:lnTo>
                  <a:lnTo>
                    <a:pt x="2151993" y="512379"/>
                  </a:lnTo>
                  <a:lnTo>
                    <a:pt x="1947041" y="1024758"/>
                  </a:lnTo>
                  <a:lnTo>
                    <a:pt x="0" y="1024758"/>
                  </a:lnTo>
                  <a:lnTo>
                    <a:pt x="0" y="512379"/>
                  </a:lnTo>
                  <a:close/>
                </a:path>
              </a:pathLst>
            </a:custGeom>
            <a:solidFill>
              <a:srgbClr val="92BD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82"/>
            <p:cNvSpPr/>
            <p:nvPr/>
          </p:nvSpPr>
          <p:spPr>
            <a:xfrm>
              <a:off x="3637893" y="1110155"/>
              <a:ext cx="717331" cy="836886"/>
            </a:xfrm>
            <a:custGeom>
              <a:rect b="b" l="l" r="r" t="t"/>
              <a:pathLst>
                <a:path extrusionOk="0" h="836886" w="717331">
                  <a:moveTo>
                    <a:pt x="358665" y="836886"/>
                  </a:moveTo>
                  <a:lnTo>
                    <a:pt x="285304" y="709822"/>
                  </a:lnTo>
                  <a:cubicBezTo>
                    <a:pt x="122404" y="675964"/>
                    <a:pt x="0" y="531609"/>
                    <a:pt x="0" y="358665"/>
                  </a:cubicBezTo>
                  <a:cubicBezTo>
                    <a:pt x="0" y="160579"/>
                    <a:pt x="160579" y="0"/>
                    <a:pt x="358665" y="0"/>
                  </a:cubicBezTo>
                  <a:cubicBezTo>
                    <a:pt x="556751" y="0"/>
                    <a:pt x="717331" y="160579"/>
                    <a:pt x="717331" y="358665"/>
                  </a:cubicBezTo>
                  <a:cubicBezTo>
                    <a:pt x="717331" y="531609"/>
                    <a:pt x="594927" y="675964"/>
                    <a:pt x="432026" y="709822"/>
                  </a:cubicBezTo>
                  <a:close/>
                  <a:moveTo>
                    <a:pt x="358665" y="119555"/>
                  </a:moveTo>
                  <a:cubicBezTo>
                    <a:pt x="226608" y="119555"/>
                    <a:pt x="119555" y="226608"/>
                    <a:pt x="119555" y="358665"/>
                  </a:cubicBezTo>
                  <a:cubicBezTo>
                    <a:pt x="119555" y="490722"/>
                    <a:pt x="226608" y="597775"/>
                    <a:pt x="358665" y="597775"/>
                  </a:cubicBezTo>
                  <a:cubicBezTo>
                    <a:pt x="490722" y="597775"/>
                    <a:pt x="597775" y="490722"/>
                    <a:pt x="597775" y="358665"/>
                  </a:cubicBezTo>
                  <a:cubicBezTo>
                    <a:pt x="597775" y="226608"/>
                    <a:pt x="490722" y="119555"/>
                    <a:pt x="358665" y="119555"/>
                  </a:cubicBez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82"/>
            <p:cNvSpPr/>
            <p:nvPr/>
          </p:nvSpPr>
          <p:spPr>
            <a:xfrm>
              <a:off x="3689147" y="2049517"/>
              <a:ext cx="2151993" cy="1024758"/>
            </a:xfrm>
            <a:custGeom>
              <a:rect b="b" l="l" r="r" t="t"/>
              <a:pathLst>
                <a:path extrusionOk="0" h="1024758" w="2151993">
                  <a:moveTo>
                    <a:pt x="0" y="0"/>
                  </a:moveTo>
                  <a:lnTo>
                    <a:pt x="1947041" y="0"/>
                  </a:lnTo>
                  <a:lnTo>
                    <a:pt x="2151993" y="512379"/>
                  </a:lnTo>
                  <a:lnTo>
                    <a:pt x="1947041" y="1024758"/>
                  </a:lnTo>
                  <a:lnTo>
                    <a:pt x="0" y="1024758"/>
                  </a:lnTo>
                  <a:lnTo>
                    <a:pt x="0" y="512379"/>
                  </a:ln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0" name="Google Shape;390;p82"/>
          <p:cNvGrpSpPr/>
          <p:nvPr/>
        </p:nvGrpSpPr>
        <p:grpSpPr>
          <a:xfrm>
            <a:off x="5033129" y="2278281"/>
            <a:ext cx="1998287" cy="1964120"/>
            <a:chOff x="2100755" y="2237389"/>
            <a:chExt cx="1998287" cy="1964120"/>
          </a:xfrm>
        </p:grpSpPr>
        <p:sp>
          <p:nvSpPr>
            <p:cNvPr id="391" name="Google Shape;391;p82"/>
            <p:cNvSpPr/>
            <p:nvPr/>
          </p:nvSpPr>
          <p:spPr>
            <a:xfrm>
              <a:off x="2100755" y="2237389"/>
              <a:ext cx="717331" cy="836886"/>
            </a:xfrm>
            <a:custGeom>
              <a:rect b="b" l="l" r="r" t="t"/>
              <a:pathLst>
                <a:path extrusionOk="0" h="836886" w="717331">
                  <a:moveTo>
                    <a:pt x="358665" y="836886"/>
                  </a:moveTo>
                  <a:lnTo>
                    <a:pt x="285304" y="709822"/>
                  </a:lnTo>
                  <a:cubicBezTo>
                    <a:pt x="122404" y="675964"/>
                    <a:pt x="0" y="531609"/>
                    <a:pt x="0" y="358665"/>
                  </a:cubicBezTo>
                  <a:cubicBezTo>
                    <a:pt x="0" y="160579"/>
                    <a:pt x="160579" y="0"/>
                    <a:pt x="358665" y="0"/>
                  </a:cubicBezTo>
                  <a:cubicBezTo>
                    <a:pt x="556751" y="0"/>
                    <a:pt x="717331" y="160579"/>
                    <a:pt x="717331" y="358665"/>
                  </a:cubicBezTo>
                  <a:cubicBezTo>
                    <a:pt x="717331" y="531609"/>
                    <a:pt x="594927" y="675964"/>
                    <a:pt x="432026" y="709822"/>
                  </a:cubicBezTo>
                  <a:close/>
                  <a:moveTo>
                    <a:pt x="358665" y="119555"/>
                  </a:moveTo>
                  <a:cubicBezTo>
                    <a:pt x="226608" y="119555"/>
                    <a:pt x="119555" y="226608"/>
                    <a:pt x="119555" y="358665"/>
                  </a:cubicBezTo>
                  <a:cubicBezTo>
                    <a:pt x="119555" y="490722"/>
                    <a:pt x="226608" y="597775"/>
                    <a:pt x="358665" y="597775"/>
                  </a:cubicBezTo>
                  <a:cubicBezTo>
                    <a:pt x="490722" y="597775"/>
                    <a:pt x="597775" y="490722"/>
                    <a:pt x="597775" y="358665"/>
                  </a:cubicBezTo>
                  <a:cubicBezTo>
                    <a:pt x="597775" y="226608"/>
                    <a:pt x="490722" y="119555"/>
                    <a:pt x="358665" y="119555"/>
                  </a:cubicBezTo>
                  <a:close/>
                </a:path>
              </a:pathLst>
            </a:custGeom>
            <a:solidFill>
              <a:srgbClr val="3CC5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82"/>
            <p:cNvSpPr/>
            <p:nvPr/>
          </p:nvSpPr>
          <p:spPr>
            <a:xfrm>
              <a:off x="2152001" y="3176751"/>
              <a:ext cx="1947041" cy="1024758"/>
            </a:xfrm>
            <a:custGeom>
              <a:rect b="b" l="l" r="r" t="t"/>
              <a:pathLst>
                <a:path extrusionOk="0" h="1024758" w="1947041">
                  <a:moveTo>
                    <a:pt x="0" y="0"/>
                  </a:moveTo>
                  <a:lnTo>
                    <a:pt x="1947041" y="0"/>
                  </a:lnTo>
                  <a:lnTo>
                    <a:pt x="1947041" y="597775"/>
                  </a:lnTo>
                  <a:lnTo>
                    <a:pt x="1947041" y="1024758"/>
                  </a:lnTo>
                  <a:lnTo>
                    <a:pt x="0" y="1024758"/>
                  </a:lnTo>
                  <a:lnTo>
                    <a:pt x="0" y="512379"/>
                  </a:lnTo>
                  <a:close/>
                </a:path>
              </a:pathLst>
            </a:custGeom>
            <a:solidFill>
              <a:srgbClr val="3CC5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82"/>
            <p:cNvSpPr/>
            <p:nvPr/>
          </p:nvSpPr>
          <p:spPr>
            <a:xfrm>
              <a:off x="3689131" y="3074275"/>
              <a:ext cx="409903" cy="102475"/>
            </a:xfrm>
            <a:custGeom>
              <a:rect b="b" l="l" r="r" t="t"/>
              <a:pathLst>
                <a:path extrusionOk="0" h="102475" w="409903">
                  <a:moveTo>
                    <a:pt x="307427" y="0"/>
                  </a:moveTo>
                  <a:lnTo>
                    <a:pt x="409903" y="102475"/>
                  </a:lnTo>
                  <a:lnTo>
                    <a:pt x="102475" y="102475"/>
                  </a:lnTo>
                  <a:lnTo>
                    <a:pt x="0" y="0"/>
                  </a:lnTo>
                  <a:close/>
                </a:path>
              </a:pathLst>
            </a:custGeom>
            <a:solidFill>
              <a:srgbClr val="3CC5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 name="Google Shape;394;p82"/>
            <p:cNvSpPr/>
            <p:nvPr/>
          </p:nvSpPr>
          <p:spPr>
            <a:xfrm>
              <a:off x="2100755" y="2237389"/>
              <a:ext cx="717331" cy="836886"/>
            </a:xfrm>
            <a:custGeom>
              <a:rect b="b" l="l" r="r" t="t"/>
              <a:pathLst>
                <a:path extrusionOk="0" h="836886" w="717331">
                  <a:moveTo>
                    <a:pt x="358665" y="836886"/>
                  </a:moveTo>
                  <a:lnTo>
                    <a:pt x="285304" y="709822"/>
                  </a:lnTo>
                  <a:cubicBezTo>
                    <a:pt x="122404" y="675964"/>
                    <a:pt x="0" y="531609"/>
                    <a:pt x="0" y="358665"/>
                  </a:cubicBezTo>
                  <a:cubicBezTo>
                    <a:pt x="0" y="160579"/>
                    <a:pt x="160579" y="0"/>
                    <a:pt x="358665" y="0"/>
                  </a:cubicBezTo>
                  <a:cubicBezTo>
                    <a:pt x="556751" y="0"/>
                    <a:pt x="717331" y="160579"/>
                    <a:pt x="717331" y="358665"/>
                  </a:cubicBezTo>
                  <a:cubicBezTo>
                    <a:pt x="717331" y="531609"/>
                    <a:pt x="594927" y="675964"/>
                    <a:pt x="432026" y="709822"/>
                  </a:cubicBezTo>
                  <a:close/>
                  <a:moveTo>
                    <a:pt x="358665" y="119555"/>
                  </a:moveTo>
                  <a:cubicBezTo>
                    <a:pt x="226608" y="119555"/>
                    <a:pt x="119555" y="226608"/>
                    <a:pt x="119555" y="358665"/>
                  </a:cubicBezTo>
                  <a:cubicBezTo>
                    <a:pt x="119555" y="490722"/>
                    <a:pt x="226608" y="597775"/>
                    <a:pt x="358665" y="597775"/>
                  </a:cubicBezTo>
                  <a:cubicBezTo>
                    <a:pt x="490722" y="597775"/>
                    <a:pt x="597775" y="490722"/>
                    <a:pt x="597775" y="358665"/>
                  </a:cubicBezTo>
                  <a:cubicBezTo>
                    <a:pt x="597775" y="226608"/>
                    <a:pt x="490722" y="119555"/>
                    <a:pt x="358665" y="119555"/>
                  </a:cubicBez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82"/>
            <p:cNvSpPr/>
            <p:nvPr/>
          </p:nvSpPr>
          <p:spPr>
            <a:xfrm>
              <a:off x="2152001" y="3176751"/>
              <a:ext cx="1947041" cy="1024758"/>
            </a:xfrm>
            <a:custGeom>
              <a:rect b="b" l="l" r="r" t="t"/>
              <a:pathLst>
                <a:path extrusionOk="0" h="1024758" w="1947041">
                  <a:moveTo>
                    <a:pt x="0" y="0"/>
                  </a:moveTo>
                  <a:lnTo>
                    <a:pt x="1947041" y="0"/>
                  </a:lnTo>
                  <a:lnTo>
                    <a:pt x="1947041" y="597775"/>
                  </a:lnTo>
                  <a:lnTo>
                    <a:pt x="1947041" y="1024758"/>
                  </a:lnTo>
                  <a:lnTo>
                    <a:pt x="0" y="1024758"/>
                  </a:lnTo>
                  <a:lnTo>
                    <a:pt x="0" y="512379"/>
                  </a:ln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82"/>
            <p:cNvSpPr/>
            <p:nvPr/>
          </p:nvSpPr>
          <p:spPr>
            <a:xfrm>
              <a:off x="3689131" y="3074275"/>
              <a:ext cx="409903" cy="102475"/>
            </a:xfrm>
            <a:custGeom>
              <a:rect b="b" l="l" r="r" t="t"/>
              <a:pathLst>
                <a:path extrusionOk="0" h="102475" w="409903">
                  <a:moveTo>
                    <a:pt x="307427" y="0"/>
                  </a:moveTo>
                  <a:lnTo>
                    <a:pt x="409903" y="102475"/>
                  </a:lnTo>
                  <a:lnTo>
                    <a:pt x="102475" y="102475"/>
                  </a:lnTo>
                  <a:lnTo>
                    <a:pt x="0" y="0"/>
                  </a:ln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7" name="Google Shape;397;p82"/>
          <p:cNvGrpSpPr/>
          <p:nvPr/>
        </p:nvGrpSpPr>
        <p:grpSpPr>
          <a:xfrm>
            <a:off x="3342285" y="3405516"/>
            <a:ext cx="2151993" cy="1964120"/>
            <a:chOff x="409911" y="3364624"/>
            <a:chExt cx="2151993" cy="1964120"/>
          </a:xfrm>
        </p:grpSpPr>
        <p:sp>
          <p:nvSpPr>
            <p:cNvPr id="398" name="Google Shape;398;p82"/>
            <p:cNvSpPr/>
            <p:nvPr/>
          </p:nvSpPr>
          <p:spPr>
            <a:xfrm>
              <a:off x="563617" y="3364624"/>
              <a:ext cx="717331" cy="836886"/>
            </a:xfrm>
            <a:custGeom>
              <a:rect b="b" l="l" r="r" t="t"/>
              <a:pathLst>
                <a:path extrusionOk="0" h="836886" w="717331">
                  <a:moveTo>
                    <a:pt x="358665" y="836886"/>
                  </a:moveTo>
                  <a:lnTo>
                    <a:pt x="285304" y="709822"/>
                  </a:lnTo>
                  <a:cubicBezTo>
                    <a:pt x="122404" y="675964"/>
                    <a:pt x="0" y="531609"/>
                    <a:pt x="0" y="358665"/>
                  </a:cubicBezTo>
                  <a:cubicBezTo>
                    <a:pt x="0" y="160579"/>
                    <a:pt x="160579" y="0"/>
                    <a:pt x="358665" y="0"/>
                  </a:cubicBezTo>
                  <a:cubicBezTo>
                    <a:pt x="556751" y="0"/>
                    <a:pt x="717331" y="160579"/>
                    <a:pt x="717331" y="358665"/>
                  </a:cubicBezTo>
                  <a:cubicBezTo>
                    <a:pt x="717331" y="531609"/>
                    <a:pt x="594927" y="675964"/>
                    <a:pt x="432026" y="709822"/>
                  </a:cubicBezTo>
                  <a:close/>
                  <a:moveTo>
                    <a:pt x="358665" y="119555"/>
                  </a:moveTo>
                  <a:cubicBezTo>
                    <a:pt x="226608" y="119555"/>
                    <a:pt x="119555" y="226608"/>
                    <a:pt x="119555" y="358665"/>
                  </a:cubicBezTo>
                  <a:cubicBezTo>
                    <a:pt x="119555" y="490722"/>
                    <a:pt x="226608" y="597775"/>
                    <a:pt x="358665" y="597775"/>
                  </a:cubicBezTo>
                  <a:cubicBezTo>
                    <a:pt x="490722" y="597775"/>
                    <a:pt x="597775" y="490722"/>
                    <a:pt x="597775" y="358665"/>
                  </a:cubicBezTo>
                  <a:cubicBezTo>
                    <a:pt x="597775" y="226608"/>
                    <a:pt x="490722" y="119555"/>
                    <a:pt x="358665" y="119555"/>
                  </a:cubicBezTo>
                  <a:close/>
                </a:path>
              </a:pathLst>
            </a:custGeom>
            <a:solidFill>
              <a:srgbClr val="4E88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82"/>
            <p:cNvSpPr/>
            <p:nvPr/>
          </p:nvSpPr>
          <p:spPr>
            <a:xfrm>
              <a:off x="409911" y="4303986"/>
              <a:ext cx="2151993" cy="1024758"/>
            </a:xfrm>
            <a:custGeom>
              <a:rect b="b" l="l" r="r" t="t"/>
              <a:pathLst>
                <a:path extrusionOk="0" h="1024758" w="2151993">
                  <a:moveTo>
                    <a:pt x="0" y="0"/>
                  </a:moveTo>
                  <a:lnTo>
                    <a:pt x="2151993" y="0"/>
                  </a:lnTo>
                  <a:lnTo>
                    <a:pt x="2151993" y="597775"/>
                  </a:lnTo>
                  <a:lnTo>
                    <a:pt x="2151993" y="1024758"/>
                  </a:lnTo>
                  <a:lnTo>
                    <a:pt x="0" y="1024758"/>
                  </a:lnTo>
                  <a:lnTo>
                    <a:pt x="204951" y="512379"/>
                  </a:lnTo>
                  <a:close/>
                </a:path>
              </a:pathLst>
            </a:custGeom>
            <a:solidFill>
              <a:srgbClr val="4E88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82"/>
            <p:cNvSpPr/>
            <p:nvPr/>
          </p:nvSpPr>
          <p:spPr>
            <a:xfrm>
              <a:off x="2151993" y="4201510"/>
              <a:ext cx="409903" cy="102475"/>
            </a:xfrm>
            <a:custGeom>
              <a:rect b="b" l="l" r="r" t="t"/>
              <a:pathLst>
                <a:path extrusionOk="0" h="102475" w="409903">
                  <a:moveTo>
                    <a:pt x="307427" y="0"/>
                  </a:moveTo>
                  <a:lnTo>
                    <a:pt x="409903" y="102475"/>
                  </a:lnTo>
                  <a:lnTo>
                    <a:pt x="102475" y="102475"/>
                  </a:lnTo>
                  <a:lnTo>
                    <a:pt x="0" y="0"/>
                  </a:lnTo>
                  <a:close/>
                </a:path>
              </a:pathLst>
            </a:custGeom>
            <a:solidFill>
              <a:srgbClr val="4E88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 name="Google Shape;401;p82"/>
            <p:cNvSpPr/>
            <p:nvPr/>
          </p:nvSpPr>
          <p:spPr>
            <a:xfrm>
              <a:off x="563617" y="3364624"/>
              <a:ext cx="717331" cy="836886"/>
            </a:xfrm>
            <a:custGeom>
              <a:rect b="b" l="l" r="r" t="t"/>
              <a:pathLst>
                <a:path extrusionOk="0" h="836886" w="717331">
                  <a:moveTo>
                    <a:pt x="358665" y="836886"/>
                  </a:moveTo>
                  <a:lnTo>
                    <a:pt x="285304" y="709822"/>
                  </a:lnTo>
                  <a:cubicBezTo>
                    <a:pt x="122404" y="675964"/>
                    <a:pt x="0" y="531609"/>
                    <a:pt x="0" y="358665"/>
                  </a:cubicBezTo>
                  <a:cubicBezTo>
                    <a:pt x="0" y="160579"/>
                    <a:pt x="160579" y="0"/>
                    <a:pt x="358665" y="0"/>
                  </a:cubicBezTo>
                  <a:cubicBezTo>
                    <a:pt x="556751" y="0"/>
                    <a:pt x="717331" y="160579"/>
                    <a:pt x="717331" y="358665"/>
                  </a:cubicBezTo>
                  <a:cubicBezTo>
                    <a:pt x="717331" y="531609"/>
                    <a:pt x="594927" y="675964"/>
                    <a:pt x="432026" y="709822"/>
                  </a:cubicBezTo>
                  <a:close/>
                  <a:moveTo>
                    <a:pt x="358665" y="119555"/>
                  </a:moveTo>
                  <a:cubicBezTo>
                    <a:pt x="226608" y="119555"/>
                    <a:pt x="119555" y="226608"/>
                    <a:pt x="119555" y="358665"/>
                  </a:cubicBezTo>
                  <a:cubicBezTo>
                    <a:pt x="119555" y="490722"/>
                    <a:pt x="226608" y="597775"/>
                    <a:pt x="358665" y="597775"/>
                  </a:cubicBezTo>
                  <a:cubicBezTo>
                    <a:pt x="490722" y="597775"/>
                    <a:pt x="597775" y="490722"/>
                    <a:pt x="597775" y="358665"/>
                  </a:cubicBezTo>
                  <a:cubicBezTo>
                    <a:pt x="597775" y="226608"/>
                    <a:pt x="490722" y="119555"/>
                    <a:pt x="358665" y="119555"/>
                  </a:cubicBez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 name="Google Shape;402;p82"/>
            <p:cNvSpPr/>
            <p:nvPr/>
          </p:nvSpPr>
          <p:spPr>
            <a:xfrm>
              <a:off x="409911" y="4303986"/>
              <a:ext cx="2151993" cy="1024758"/>
            </a:xfrm>
            <a:custGeom>
              <a:rect b="b" l="l" r="r" t="t"/>
              <a:pathLst>
                <a:path extrusionOk="0" h="1024758" w="2151993">
                  <a:moveTo>
                    <a:pt x="0" y="0"/>
                  </a:moveTo>
                  <a:lnTo>
                    <a:pt x="2151993" y="0"/>
                  </a:lnTo>
                  <a:lnTo>
                    <a:pt x="2151993" y="597775"/>
                  </a:lnTo>
                  <a:lnTo>
                    <a:pt x="2151993" y="1024758"/>
                  </a:lnTo>
                  <a:lnTo>
                    <a:pt x="0" y="1024758"/>
                  </a:lnTo>
                  <a:lnTo>
                    <a:pt x="204951" y="512379"/>
                  </a:ln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 name="Google Shape;403;p82"/>
            <p:cNvSpPr/>
            <p:nvPr/>
          </p:nvSpPr>
          <p:spPr>
            <a:xfrm>
              <a:off x="2151993" y="4201510"/>
              <a:ext cx="409903" cy="102475"/>
            </a:xfrm>
            <a:custGeom>
              <a:rect b="b" l="l" r="r" t="t"/>
              <a:pathLst>
                <a:path extrusionOk="0" h="102475" w="409903">
                  <a:moveTo>
                    <a:pt x="307427" y="0"/>
                  </a:moveTo>
                  <a:lnTo>
                    <a:pt x="409903" y="102475"/>
                  </a:lnTo>
                  <a:lnTo>
                    <a:pt x="102475" y="102475"/>
                  </a:lnTo>
                  <a:lnTo>
                    <a:pt x="0" y="0"/>
                  </a:ln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04" name="Google Shape;404;p82"/>
          <p:cNvSpPr/>
          <p:nvPr/>
        </p:nvSpPr>
        <p:spPr>
          <a:xfrm>
            <a:off x="6775227" y="1368807"/>
            <a:ext cx="307495" cy="294618"/>
          </a:xfrm>
          <a:custGeom>
            <a:rect b="b" l="l" r="r" t="t"/>
            <a:pathLst>
              <a:path extrusionOk="0" h="294618" w="307495">
                <a:moveTo>
                  <a:pt x="283473" y="174337"/>
                </a:moveTo>
                <a:lnTo>
                  <a:pt x="283473" y="205592"/>
                </a:lnTo>
                <a:cubicBezTo>
                  <a:pt x="283473" y="223632"/>
                  <a:pt x="268849" y="238256"/>
                  <a:pt x="250809" y="238256"/>
                </a:cubicBezTo>
                <a:lnTo>
                  <a:pt x="169469" y="238256"/>
                </a:lnTo>
                <a:cubicBezTo>
                  <a:pt x="171733" y="251352"/>
                  <a:pt x="176332" y="263935"/>
                  <a:pt x="183047" y="275404"/>
                </a:cubicBezTo>
                <a:lnTo>
                  <a:pt x="211228" y="275404"/>
                </a:lnTo>
                <a:cubicBezTo>
                  <a:pt x="216534" y="275404"/>
                  <a:pt x="220835" y="279705"/>
                  <a:pt x="220835" y="285011"/>
                </a:cubicBezTo>
                <a:cubicBezTo>
                  <a:pt x="220835" y="290317"/>
                  <a:pt x="216534" y="294618"/>
                  <a:pt x="211228" y="294618"/>
                </a:cubicBezTo>
                <a:lnTo>
                  <a:pt x="72373" y="294618"/>
                </a:lnTo>
                <a:cubicBezTo>
                  <a:pt x="67067" y="294618"/>
                  <a:pt x="62766" y="290317"/>
                  <a:pt x="62766" y="285011"/>
                </a:cubicBezTo>
                <a:cubicBezTo>
                  <a:pt x="62766" y="279705"/>
                  <a:pt x="67067" y="275404"/>
                  <a:pt x="72373" y="275404"/>
                </a:cubicBezTo>
                <a:lnTo>
                  <a:pt x="100554" y="275404"/>
                </a:lnTo>
                <a:cubicBezTo>
                  <a:pt x="107229" y="263928"/>
                  <a:pt x="111785" y="251345"/>
                  <a:pt x="114004" y="238256"/>
                </a:cubicBezTo>
                <a:lnTo>
                  <a:pt x="32664" y="238256"/>
                </a:lnTo>
                <a:cubicBezTo>
                  <a:pt x="14674" y="238256"/>
                  <a:pt x="70" y="223710"/>
                  <a:pt x="0" y="205720"/>
                </a:cubicBezTo>
                <a:lnTo>
                  <a:pt x="0" y="47011"/>
                </a:lnTo>
                <a:cubicBezTo>
                  <a:pt x="0" y="28971"/>
                  <a:pt x="14624" y="14347"/>
                  <a:pt x="32664" y="14347"/>
                </a:cubicBezTo>
                <a:lnTo>
                  <a:pt x="106831" y="14347"/>
                </a:lnTo>
                <a:cubicBezTo>
                  <a:pt x="105447" y="18478"/>
                  <a:pt x="104712" y="22799"/>
                  <a:pt x="104653" y="27156"/>
                </a:cubicBezTo>
                <a:lnTo>
                  <a:pt x="104653" y="39966"/>
                </a:lnTo>
                <a:lnTo>
                  <a:pt x="32664" y="39966"/>
                </a:lnTo>
                <a:cubicBezTo>
                  <a:pt x="28773" y="39966"/>
                  <a:pt x="25618" y="43120"/>
                  <a:pt x="25618" y="47011"/>
                </a:cubicBezTo>
                <a:lnTo>
                  <a:pt x="25618" y="205720"/>
                </a:lnTo>
                <a:cubicBezTo>
                  <a:pt x="25687" y="209512"/>
                  <a:pt x="28744" y="212569"/>
                  <a:pt x="32536" y="212637"/>
                </a:cubicBezTo>
                <a:lnTo>
                  <a:pt x="250297" y="212637"/>
                </a:lnTo>
                <a:cubicBezTo>
                  <a:pt x="254188" y="212637"/>
                  <a:pt x="257342" y="209483"/>
                  <a:pt x="257342" y="205592"/>
                </a:cubicBezTo>
                <a:lnTo>
                  <a:pt x="257342" y="174337"/>
                </a:lnTo>
                <a:lnTo>
                  <a:pt x="282961" y="174337"/>
                </a:lnTo>
                <a:close/>
                <a:moveTo>
                  <a:pt x="299489" y="8119"/>
                </a:moveTo>
                <a:cubicBezTo>
                  <a:pt x="304638" y="13316"/>
                  <a:pt x="307495" y="20354"/>
                  <a:pt x="307427" y="27668"/>
                </a:cubicBezTo>
                <a:lnTo>
                  <a:pt x="307427" y="131041"/>
                </a:lnTo>
                <a:cubicBezTo>
                  <a:pt x="307427" y="138299"/>
                  <a:pt x="304535" y="145259"/>
                  <a:pt x="299391" y="150379"/>
                </a:cubicBezTo>
                <a:cubicBezTo>
                  <a:pt x="294246" y="155500"/>
                  <a:pt x="287273" y="158359"/>
                  <a:pt x="280015" y="158325"/>
                </a:cubicBezTo>
                <a:lnTo>
                  <a:pt x="148333" y="158325"/>
                </a:lnTo>
                <a:cubicBezTo>
                  <a:pt x="141075" y="158359"/>
                  <a:pt x="134102" y="155500"/>
                  <a:pt x="128958" y="150379"/>
                </a:cubicBezTo>
                <a:cubicBezTo>
                  <a:pt x="123813" y="145259"/>
                  <a:pt x="120921" y="138299"/>
                  <a:pt x="120921" y="131041"/>
                </a:cubicBezTo>
                <a:lnTo>
                  <a:pt x="120921" y="27668"/>
                </a:lnTo>
                <a:cubicBezTo>
                  <a:pt x="120853" y="20354"/>
                  <a:pt x="123710" y="13315"/>
                  <a:pt x="128859" y="8119"/>
                </a:cubicBezTo>
                <a:cubicBezTo>
                  <a:pt x="134007" y="2923"/>
                  <a:pt x="141019" y="0"/>
                  <a:pt x="148333" y="0"/>
                </a:cubicBezTo>
                <a:lnTo>
                  <a:pt x="280015" y="0"/>
                </a:lnTo>
                <a:cubicBezTo>
                  <a:pt x="287330" y="0"/>
                  <a:pt x="294341" y="2923"/>
                  <a:pt x="299489" y="8119"/>
                </a:cubicBezTo>
                <a:close/>
                <a:moveTo>
                  <a:pt x="239793" y="83262"/>
                </a:moveTo>
                <a:lnTo>
                  <a:pt x="239793" y="44833"/>
                </a:lnTo>
                <a:lnTo>
                  <a:pt x="209050" y="44833"/>
                </a:lnTo>
                <a:lnTo>
                  <a:pt x="209050" y="83262"/>
                </a:lnTo>
                <a:close/>
                <a:moveTo>
                  <a:pt x="209050" y="102476"/>
                </a:moveTo>
                <a:lnTo>
                  <a:pt x="209050" y="138855"/>
                </a:lnTo>
                <a:lnTo>
                  <a:pt x="239793" y="138855"/>
                </a:lnTo>
                <a:lnTo>
                  <a:pt x="239793" y="102476"/>
                </a:lnTo>
                <a:close/>
                <a:moveTo>
                  <a:pt x="140135" y="44961"/>
                </a:moveTo>
                <a:lnTo>
                  <a:pt x="140135" y="83390"/>
                </a:lnTo>
                <a:lnTo>
                  <a:pt x="189836" y="83390"/>
                </a:lnTo>
                <a:lnTo>
                  <a:pt x="189836" y="44961"/>
                </a:lnTo>
                <a:close/>
                <a:moveTo>
                  <a:pt x="259007" y="83390"/>
                </a:moveTo>
                <a:lnTo>
                  <a:pt x="288213" y="83390"/>
                </a:lnTo>
                <a:lnTo>
                  <a:pt x="288213" y="44961"/>
                </a:lnTo>
                <a:lnTo>
                  <a:pt x="259007" y="44961"/>
                </a:lnTo>
                <a:close/>
                <a:moveTo>
                  <a:pt x="140135" y="131041"/>
                </a:moveTo>
                <a:cubicBezTo>
                  <a:pt x="140341" y="135418"/>
                  <a:pt x="143952" y="138860"/>
                  <a:pt x="148333" y="138855"/>
                </a:cubicBezTo>
                <a:lnTo>
                  <a:pt x="189836" y="138855"/>
                </a:lnTo>
                <a:lnTo>
                  <a:pt x="189836" y="102476"/>
                </a:lnTo>
                <a:lnTo>
                  <a:pt x="140135" y="102476"/>
                </a:lnTo>
                <a:lnTo>
                  <a:pt x="140135" y="130785"/>
                </a:lnTo>
                <a:close/>
                <a:moveTo>
                  <a:pt x="280015" y="139111"/>
                </a:moveTo>
                <a:cubicBezTo>
                  <a:pt x="282211" y="139111"/>
                  <a:pt x="284316" y="138230"/>
                  <a:pt x="285857" y="136665"/>
                </a:cubicBezTo>
                <a:cubicBezTo>
                  <a:pt x="287399" y="135099"/>
                  <a:pt x="288247" y="132981"/>
                  <a:pt x="288213" y="130785"/>
                </a:cubicBezTo>
                <a:lnTo>
                  <a:pt x="288213" y="102476"/>
                </a:lnTo>
                <a:lnTo>
                  <a:pt x="259007" y="102476"/>
                </a:lnTo>
                <a:lnTo>
                  <a:pt x="259007" y="138855"/>
                </a:lnTo>
                <a:lnTo>
                  <a:pt x="280015" y="138855"/>
                </a:lnTo>
                <a:close/>
              </a:path>
            </a:pathLst>
          </a:custGeom>
          <a:solidFill>
            <a:srgbClr val="4848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 name="Google Shape;405;p82"/>
          <p:cNvSpPr/>
          <p:nvPr/>
        </p:nvSpPr>
        <p:spPr>
          <a:xfrm>
            <a:off x="5238089" y="2483233"/>
            <a:ext cx="307501" cy="307448"/>
          </a:xfrm>
          <a:custGeom>
            <a:rect b="b" l="l" r="r" t="t"/>
            <a:pathLst>
              <a:path extrusionOk="0" h="307448" w="307501">
                <a:moveTo>
                  <a:pt x="108496" y="159349"/>
                </a:moveTo>
                <a:cubicBezTo>
                  <a:pt x="112632" y="162695"/>
                  <a:pt x="113317" y="168742"/>
                  <a:pt x="110033" y="172928"/>
                </a:cubicBezTo>
                <a:lnTo>
                  <a:pt x="84414" y="204951"/>
                </a:lnTo>
                <a:cubicBezTo>
                  <a:pt x="82403" y="206911"/>
                  <a:pt x="79660" y="207934"/>
                  <a:pt x="76856" y="207769"/>
                </a:cubicBezTo>
                <a:cubicBezTo>
                  <a:pt x="74309" y="207767"/>
                  <a:pt x="71867" y="206753"/>
                  <a:pt x="70067" y="204951"/>
                </a:cubicBezTo>
                <a:lnTo>
                  <a:pt x="51237" y="186121"/>
                </a:lnTo>
                <a:cubicBezTo>
                  <a:pt x="47772" y="184151"/>
                  <a:pt x="45884" y="180246"/>
                  <a:pt x="46491" y="176306"/>
                </a:cubicBezTo>
                <a:cubicBezTo>
                  <a:pt x="47098" y="172367"/>
                  <a:pt x="50075" y="169211"/>
                  <a:pt x="53972" y="168376"/>
                </a:cubicBezTo>
                <a:cubicBezTo>
                  <a:pt x="57870" y="167541"/>
                  <a:pt x="61878" y="169199"/>
                  <a:pt x="64047" y="172543"/>
                </a:cubicBezTo>
                <a:lnTo>
                  <a:pt x="73910" y="182535"/>
                </a:lnTo>
                <a:cubicBezTo>
                  <a:pt x="74245" y="183017"/>
                  <a:pt x="74796" y="183305"/>
                  <a:pt x="75383" y="183305"/>
                </a:cubicBezTo>
                <a:cubicBezTo>
                  <a:pt x="75971" y="183305"/>
                  <a:pt x="76521" y="183017"/>
                  <a:pt x="76856" y="182535"/>
                </a:cubicBezTo>
                <a:lnTo>
                  <a:pt x="94918" y="160502"/>
                </a:lnTo>
                <a:cubicBezTo>
                  <a:pt x="98408" y="156551"/>
                  <a:pt x="104389" y="156043"/>
                  <a:pt x="108496" y="159349"/>
                </a:cubicBezTo>
                <a:close/>
                <a:moveTo>
                  <a:pt x="109521" y="101707"/>
                </a:moveTo>
                <a:lnTo>
                  <a:pt x="83902" y="133731"/>
                </a:lnTo>
                <a:cubicBezTo>
                  <a:pt x="82146" y="135844"/>
                  <a:pt x="79598" y="137141"/>
                  <a:pt x="76856" y="137317"/>
                </a:cubicBezTo>
                <a:lnTo>
                  <a:pt x="77241" y="137317"/>
                </a:lnTo>
                <a:cubicBezTo>
                  <a:pt x="74694" y="137315"/>
                  <a:pt x="72252" y="136301"/>
                  <a:pt x="70452" y="134499"/>
                </a:cubicBezTo>
                <a:lnTo>
                  <a:pt x="51237" y="115285"/>
                </a:lnTo>
                <a:cubicBezTo>
                  <a:pt x="49483" y="111611"/>
                  <a:pt x="50234" y="107230"/>
                  <a:pt x="53113" y="104351"/>
                </a:cubicBezTo>
                <a:cubicBezTo>
                  <a:pt x="55992" y="101472"/>
                  <a:pt x="60373" y="100721"/>
                  <a:pt x="64047" y="102475"/>
                </a:cubicBezTo>
                <a:lnTo>
                  <a:pt x="73910" y="112082"/>
                </a:lnTo>
                <a:cubicBezTo>
                  <a:pt x="74245" y="112565"/>
                  <a:pt x="74796" y="112853"/>
                  <a:pt x="75383" y="112853"/>
                </a:cubicBezTo>
                <a:cubicBezTo>
                  <a:pt x="75971" y="112853"/>
                  <a:pt x="76521" y="112565"/>
                  <a:pt x="76856" y="112082"/>
                </a:cubicBezTo>
                <a:lnTo>
                  <a:pt x="94918" y="89666"/>
                </a:lnTo>
                <a:cubicBezTo>
                  <a:pt x="98408" y="85714"/>
                  <a:pt x="104389" y="85206"/>
                  <a:pt x="108496" y="88513"/>
                </a:cubicBezTo>
                <a:cubicBezTo>
                  <a:pt x="112234" y="91967"/>
                  <a:pt x="112680" y="97717"/>
                  <a:pt x="109521" y="101707"/>
                </a:cubicBezTo>
                <a:close/>
                <a:moveTo>
                  <a:pt x="166523" y="131297"/>
                </a:moveTo>
                <a:lnTo>
                  <a:pt x="134499" y="131297"/>
                </a:lnTo>
                <a:cubicBezTo>
                  <a:pt x="129193" y="131297"/>
                  <a:pt x="124892" y="126995"/>
                  <a:pt x="124892" y="121690"/>
                </a:cubicBezTo>
                <a:cubicBezTo>
                  <a:pt x="124892" y="116384"/>
                  <a:pt x="129193" y="112082"/>
                  <a:pt x="134499" y="112082"/>
                </a:cubicBezTo>
                <a:lnTo>
                  <a:pt x="166523" y="112082"/>
                </a:lnTo>
                <a:cubicBezTo>
                  <a:pt x="171800" y="112151"/>
                  <a:pt x="176061" y="116413"/>
                  <a:pt x="176130" y="121690"/>
                </a:cubicBezTo>
                <a:cubicBezTo>
                  <a:pt x="176061" y="126967"/>
                  <a:pt x="171800" y="131228"/>
                  <a:pt x="166523" y="131297"/>
                </a:cubicBezTo>
                <a:close/>
                <a:moveTo>
                  <a:pt x="153713" y="182535"/>
                </a:moveTo>
                <a:cubicBezTo>
                  <a:pt x="159019" y="182535"/>
                  <a:pt x="163320" y="186836"/>
                  <a:pt x="163320" y="192142"/>
                </a:cubicBezTo>
                <a:cubicBezTo>
                  <a:pt x="163320" y="197448"/>
                  <a:pt x="159019" y="201749"/>
                  <a:pt x="153713" y="201749"/>
                </a:cubicBezTo>
                <a:lnTo>
                  <a:pt x="134499" y="201749"/>
                </a:lnTo>
                <a:cubicBezTo>
                  <a:pt x="129193" y="201749"/>
                  <a:pt x="124892" y="197448"/>
                  <a:pt x="124892" y="192142"/>
                </a:cubicBezTo>
                <a:cubicBezTo>
                  <a:pt x="124892" y="186836"/>
                  <a:pt x="129193" y="182535"/>
                  <a:pt x="134499" y="182535"/>
                </a:cubicBezTo>
                <a:close/>
                <a:moveTo>
                  <a:pt x="227368" y="89666"/>
                </a:moveTo>
                <a:lnTo>
                  <a:pt x="192142" y="89666"/>
                </a:lnTo>
                <a:cubicBezTo>
                  <a:pt x="177993" y="89666"/>
                  <a:pt x="166523" y="78196"/>
                  <a:pt x="166523" y="64047"/>
                </a:cubicBezTo>
                <a:lnTo>
                  <a:pt x="166523" y="28821"/>
                </a:lnTo>
                <a:cubicBezTo>
                  <a:pt x="166523" y="27052"/>
                  <a:pt x="165089" y="25618"/>
                  <a:pt x="163320" y="25618"/>
                </a:cubicBezTo>
                <a:lnTo>
                  <a:pt x="32023" y="25618"/>
                </a:lnTo>
                <a:cubicBezTo>
                  <a:pt x="28486" y="25618"/>
                  <a:pt x="25618" y="28486"/>
                  <a:pt x="25618" y="32023"/>
                </a:cubicBezTo>
                <a:lnTo>
                  <a:pt x="25618" y="275403"/>
                </a:lnTo>
                <a:cubicBezTo>
                  <a:pt x="25618" y="278941"/>
                  <a:pt x="28486" y="281808"/>
                  <a:pt x="32023" y="281808"/>
                </a:cubicBezTo>
                <a:lnTo>
                  <a:pt x="172543" y="281808"/>
                </a:lnTo>
                <a:cubicBezTo>
                  <a:pt x="173464" y="281801"/>
                  <a:pt x="174342" y="282191"/>
                  <a:pt x="174955" y="282878"/>
                </a:cubicBezTo>
                <a:cubicBezTo>
                  <a:pt x="175568" y="283564"/>
                  <a:pt x="175856" y="284481"/>
                  <a:pt x="175746" y="285395"/>
                </a:cubicBezTo>
                <a:cubicBezTo>
                  <a:pt x="174746" y="291633"/>
                  <a:pt x="174062" y="297918"/>
                  <a:pt x="173696" y="304225"/>
                </a:cubicBezTo>
                <a:cubicBezTo>
                  <a:pt x="173696" y="305993"/>
                  <a:pt x="172262" y="307427"/>
                  <a:pt x="170494" y="307427"/>
                </a:cubicBezTo>
                <a:lnTo>
                  <a:pt x="25618" y="307427"/>
                </a:lnTo>
                <a:cubicBezTo>
                  <a:pt x="11469" y="307427"/>
                  <a:pt x="0" y="295957"/>
                  <a:pt x="0" y="281808"/>
                </a:cubicBezTo>
                <a:lnTo>
                  <a:pt x="0" y="25618"/>
                </a:lnTo>
                <a:cubicBezTo>
                  <a:pt x="0" y="11469"/>
                  <a:pt x="11469" y="0"/>
                  <a:pt x="25618" y="0"/>
                </a:cubicBezTo>
                <a:lnTo>
                  <a:pt x="174080" y="0"/>
                </a:lnTo>
                <a:cubicBezTo>
                  <a:pt x="177441" y="14"/>
                  <a:pt x="180661" y="1348"/>
                  <a:pt x="183047" y="3714"/>
                </a:cubicBezTo>
                <a:lnTo>
                  <a:pt x="252474" y="73142"/>
                </a:lnTo>
                <a:cubicBezTo>
                  <a:pt x="254841" y="75528"/>
                  <a:pt x="256175" y="78748"/>
                  <a:pt x="256189" y="82108"/>
                </a:cubicBezTo>
                <a:lnTo>
                  <a:pt x="256189" y="180869"/>
                </a:lnTo>
                <a:cubicBezTo>
                  <a:pt x="256226" y="181730"/>
                  <a:pt x="255901" y="182566"/>
                  <a:pt x="255292" y="183175"/>
                </a:cubicBezTo>
                <a:cubicBezTo>
                  <a:pt x="252090" y="186121"/>
                  <a:pt x="242227" y="195728"/>
                  <a:pt x="235950" y="201877"/>
                </a:cubicBezTo>
                <a:cubicBezTo>
                  <a:pt x="235022" y="202738"/>
                  <a:pt x="233674" y="202971"/>
                  <a:pt x="232511" y="202473"/>
                </a:cubicBezTo>
                <a:cubicBezTo>
                  <a:pt x="231347" y="201974"/>
                  <a:pt x="230587" y="200837"/>
                  <a:pt x="230570" y="199571"/>
                </a:cubicBezTo>
                <a:lnTo>
                  <a:pt x="230570" y="92868"/>
                </a:lnTo>
                <a:cubicBezTo>
                  <a:pt x="230570" y="91100"/>
                  <a:pt x="229136" y="89666"/>
                  <a:pt x="227368" y="89666"/>
                </a:cubicBezTo>
                <a:close/>
                <a:moveTo>
                  <a:pt x="307477" y="216763"/>
                </a:moveTo>
                <a:cubicBezTo>
                  <a:pt x="307453" y="223311"/>
                  <a:pt x="304805" y="229576"/>
                  <a:pt x="300126" y="234157"/>
                </a:cubicBezTo>
                <a:lnTo>
                  <a:pt x="234925" y="299229"/>
                </a:lnTo>
                <a:cubicBezTo>
                  <a:pt x="234065" y="300139"/>
                  <a:pt x="232948" y="300765"/>
                  <a:pt x="231723" y="301022"/>
                </a:cubicBezTo>
                <a:lnTo>
                  <a:pt x="199699" y="307427"/>
                </a:lnTo>
                <a:lnTo>
                  <a:pt x="198418" y="307427"/>
                </a:lnTo>
                <a:cubicBezTo>
                  <a:pt x="196720" y="307448"/>
                  <a:pt x="195092" y="306750"/>
                  <a:pt x="193935" y="305506"/>
                </a:cubicBezTo>
                <a:cubicBezTo>
                  <a:pt x="192412" y="304004"/>
                  <a:pt x="191740" y="301842"/>
                  <a:pt x="192142" y="299741"/>
                </a:cubicBezTo>
                <a:lnTo>
                  <a:pt x="198675" y="267718"/>
                </a:lnTo>
                <a:cubicBezTo>
                  <a:pt x="198932" y="266493"/>
                  <a:pt x="199558" y="265375"/>
                  <a:pt x="200468" y="264515"/>
                </a:cubicBezTo>
                <a:lnTo>
                  <a:pt x="265540" y="199315"/>
                </a:lnTo>
                <a:cubicBezTo>
                  <a:pt x="270133" y="194692"/>
                  <a:pt x="276380" y="192092"/>
                  <a:pt x="282897" y="192092"/>
                </a:cubicBezTo>
                <a:cubicBezTo>
                  <a:pt x="289414" y="192092"/>
                  <a:pt x="295661" y="194692"/>
                  <a:pt x="300254" y="199315"/>
                </a:cubicBezTo>
                <a:cubicBezTo>
                  <a:pt x="304900" y="203930"/>
                  <a:pt x="307501" y="210215"/>
                  <a:pt x="307477" y="216763"/>
                </a:cubicBezTo>
                <a:close/>
              </a:path>
            </a:pathLst>
          </a:custGeom>
          <a:solidFill>
            <a:srgbClr val="4848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82"/>
          <p:cNvSpPr/>
          <p:nvPr/>
        </p:nvSpPr>
        <p:spPr>
          <a:xfrm>
            <a:off x="3700387" y="3623286"/>
            <a:ext cx="308485" cy="281812"/>
          </a:xfrm>
          <a:custGeom>
            <a:rect b="b" l="l" r="r" t="t"/>
            <a:pathLst>
              <a:path extrusionOk="0" h="281812" w="308485">
                <a:moveTo>
                  <a:pt x="104065" y="99905"/>
                </a:moveTo>
                <a:cubicBezTo>
                  <a:pt x="102855" y="98292"/>
                  <a:pt x="102475" y="96204"/>
                  <a:pt x="103040" y="94268"/>
                </a:cubicBezTo>
                <a:cubicBezTo>
                  <a:pt x="107750" y="77335"/>
                  <a:pt x="120418" y="63759"/>
                  <a:pt x="136985" y="57890"/>
                </a:cubicBezTo>
                <a:cubicBezTo>
                  <a:pt x="138087" y="57477"/>
                  <a:pt x="138874" y="56493"/>
                  <a:pt x="139034" y="55328"/>
                </a:cubicBezTo>
                <a:cubicBezTo>
                  <a:pt x="139323" y="54133"/>
                  <a:pt x="138805" y="52889"/>
                  <a:pt x="137754" y="52253"/>
                </a:cubicBezTo>
                <a:cubicBezTo>
                  <a:pt x="127572" y="44962"/>
                  <a:pt x="123264" y="31931"/>
                  <a:pt x="127093" y="20009"/>
                </a:cubicBezTo>
                <a:cubicBezTo>
                  <a:pt x="130922" y="8086"/>
                  <a:pt x="142011" y="0"/>
                  <a:pt x="154534" y="0"/>
                </a:cubicBezTo>
                <a:cubicBezTo>
                  <a:pt x="167057" y="0"/>
                  <a:pt x="178146" y="8086"/>
                  <a:pt x="181975" y="20009"/>
                </a:cubicBezTo>
                <a:cubicBezTo>
                  <a:pt x="185804" y="31931"/>
                  <a:pt x="181496" y="44962"/>
                  <a:pt x="171314" y="52253"/>
                </a:cubicBezTo>
                <a:cubicBezTo>
                  <a:pt x="170321" y="52938"/>
                  <a:pt x="169820" y="54140"/>
                  <a:pt x="170033" y="55328"/>
                </a:cubicBezTo>
                <a:cubicBezTo>
                  <a:pt x="170194" y="56493"/>
                  <a:pt x="170981" y="57477"/>
                  <a:pt x="172083" y="57890"/>
                </a:cubicBezTo>
                <a:cubicBezTo>
                  <a:pt x="188453" y="63897"/>
                  <a:pt x="200909" y="77450"/>
                  <a:pt x="205516" y="94268"/>
                </a:cubicBezTo>
                <a:cubicBezTo>
                  <a:pt x="206009" y="96244"/>
                  <a:pt x="205533" y="98336"/>
                  <a:pt x="204235" y="99905"/>
                </a:cubicBezTo>
                <a:cubicBezTo>
                  <a:pt x="203012" y="101502"/>
                  <a:pt x="201122" y="102447"/>
                  <a:pt x="199111" y="102467"/>
                </a:cubicBezTo>
                <a:lnTo>
                  <a:pt x="109445" y="102467"/>
                </a:lnTo>
                <a:cubicBezTo>
                  <a:pt x="107344" y="102528"/>
                  <a:pt x="105341" y="101574"/>
                  <a:pt x="104065" y="99905"/>
                </a:cubicBezTo>
                <a:close/>
                <a:moveTo>
                  <a:pt x="306711" y="221595"/>
                </a:moveTo>
                <a:cubicBezTo>
                  <a:pt x="305488" y="223192"/>
                  <a:pt x="303598" y="224137"/>
                  <a:pt x="301587" y="224157"/>
                </a:cubicBezTo>
                <a:lnTo>
                  <a:pt x="234337" y="224157"/>
                </a:lnTo>
                <a:cubicBezTo>
                  <a:pt x="232808" y="224139"/>
                  <a:pt x="231487" y="223083"/>
                  <a:pt x="231135" y="221595"/>
                </a:cubicBezTo>
                <a:lnTo>
                  <a:pt x="225114" y="189315"/>
                </a:lnTo>
                <a:cubicBezTo>
                  <a:pt x="224846" y="188086"/>
                  <a:pt x="225353" y="186817"/>
                  <a:pt x="226395" y="186112"/>
                </a:cubicBezTo>
                <a:cubicBezTo>
                  <a:pt x="230283" y="183192"/>
                  <a:pt x="234605" y="180901"/>
                  <a:pt x="239205" y="179323"/>
                </a:cubicBezTo>
                <a:cubicBezTo>
                  <a:pt x="240307" y="178911"/>
                  <a:pt x="241094" y="177927"/>
                  <a:pt x="241254" y="176762"/>
                </a:cubicBezTo>
                <a:cubicBezTo>
                  <a:pt x="241543" y="175567"/>
                  <a:pt x="241025" y="174323"/>
                  <a:pt x="239973" y="173687"/>
                </a:cubicBezTo>
                <a:cubicBezTo>
                  <a:pt x="229792" y="166396"/>
                  <a:pt x="225484" y="153365"/>
                  <a:pt x="229313" y="141442"/>
                </a:cubicBezTo>
                <a:cubicBezTo>
                  <a:pt x="233141" y="129520"/>
                  <a:pt x="244231" y="121433"/>
                  <a:pt x="256754" y="121433"/>
                </a:cubicBezTo>
                <a:cubicBezTo>
                  <a:pt x="269276" y="121433"/>
                  <a:pt x="280366" y="129520"/>
                  <a:pt x="284195" y="141442"/>
                </a:cubicBezTo>
                <a:cubicBezTo>
                  <a:pt x="288024" y="153365"/>
                  <a:pt x="283715" y="166396"/>
                  <a:pt x="273534" y="173687"/>
                </a:cubicBezTo>
                <a:cubicBezTo>
                  <a:pt x="272541" y="174372"/>
                  <a:pt x="272040" y="175574"/>
                  <a:pt x="272253" y="176762"/>
                </a:cubicBezTo>
                <a:cubicBezTo>
                  <a:pt x="272414" y="177927"/>
                  <a:pt x="273201" y="178911"/>
                  <a:pt x="274303" y="179323"/>
                </a:cubicBezTo>
                <a:cubicBezTo>
                  <a:pt x="290833" y="185313"/>
                  <a:pt x="303405" y="198985"/>
                  <a:pt x="307992" y="215959"/>
                </a:cubicBezTo>
                <a:cubicBezTo>
                  <a:pt x="308485" y="217934"/>
                  <a:pt x="308009" y="220026"/>
                  <a:pt x="306711" y="221595"/>
                </a:cubicBezTo>
                <a:close/>
                <a:moveTo>
                  <a:pt x="77421" y="221595"/>
                </a:moveTo>
                <a:cubicBezTo>
                  <a:pt x="77038" y="223285"/>
                  <a:pt x="75422" y="224400"/>
                  <a:pt x="73706" y="224157"/>
                </a:cubicBezTo>
                <a:lnTo>
                  <a:pt x="6713" y="224157"/>
                </a:lnTo>
                <a:cubicBezTo>
                  <a:pt x="4701" y="224137"/>
                  <a:pt x="2811" y="223192"/>
                  <a:pt x="1589" y="221595"/>
                </a:cubicBezTo>
                <a:cubicBezTo>
                  <a:pt x="379" y="219982"/>
                  <a:pt x="0" y="217894"/>
                  <a:pt x="564" y="215959"/>
                </a:cubicBezTo>
                <a:cubicBezTo>
                  <a:pt x="5249" y="199054"/>
                  <a:pt x="17863" y="185484"/>
                  <a:pt x="34381" y="179580"/>
                </a:cubicBezTo>
                <a:cubicBezTo>
                  <a:pt x="35483" y="179167"/>
                  <a:pt x="36270" y="178183"/>
                  <a:pt x="36431" y="177018"/>
                </a:cubicBezTo>
                <a:cubicBezTo>
                  <a:pt x="36720" y="175823"/>
                  <a:pt x="36201" y="174579"/>
                  <a:pt x="35150" y="173943"/>
                </a:cubicBezTo>
                <a:cubicBezTo>
                  <a:pt x="24968" y="166653"/>
                  <a:pt x="20660" y="153622"/>
                  <a:pt x="24489" y="141699"/>
                </a:cubicBezTo>
                <a:cubicBezTo>
                  <a:pt x="28318" y="129776"/>
                  <a:pt x="39407" y="121690"/>
                  <a:pt x="51930" y="121690"/>
                </a:cubicBezTo>
                <a:cubicBezTo>
                  <a:pt x="64453" y="121690"/>
                  <a:pt x="75542" y="129776"/>
                  <a:pt x="79371" y="141699"/>
                </a:cubicBezTo>
                <a:cubicBezTo>
                  <a:pt x="83200" y="153622"/>
                  <a:pt x="78892" y="166653"/>
                  <a:pt x="68710" y="173943"/>
                </a:cubicBezTo>
                <a:cubicBezTo>
                  <a:pt x="67717" y="174628"/>
                  <a:pt x="67216" y="175830"/>
                  <a:pt x="67429" y="177018"/>
                </a:cubicBezTo>
                <a:cubicBezTo>
                  <a:pt x="67590" y="178183"/>
                  <a:pt x="68377" y="179167"/>
                  <a:pt x="69479" y="179580"/>
                </a:cubicBezTo>
                <a:cubicBezTo>
                  <a:pt x="74078" y="181157"/>
                  <a:pt x="78401" y="183448"/>
                  <a:pt x="82288" y="186369"/>
                </a:cubicBezTo>
                <a:cubicBezTo>
                  <a:pt x="83330" y="187074"/>
                  <a:pt x="83838" y="188342"/>
                  <a:pt x="83569" y="189571"/>
                </a:cubicBezTo>
                <a:close/>
                <a:moveTo>
                  <a:pt x="227676" y="266428"/>
                </a:moveTo>
                <a:cubicBezTo>
                  <a:pt x="228454" y="270177"/>
                  <a:pt x="227514" y="274077"/>
                  <a:pt x="225114" y="277060"/>
                </a:cubicBezTo>
                <a:cubicBezTo>
                  <a:pt x="222672" y="280070"/>
                  <a:pt x="218999" y="281812"/>
                  <a:pt x="215123" y="281799"/>
                </a:cubicBezTo>
                <a:lnTo>
                  <a:pt x="92920" y="281799"/>
                </a:lnTo>
                <a:cubicBezTo>
                  <a:pt x="89044" y="281812"/>
                  <a:pt x="85371" y="280070"/>
                  <a:pt x="82929" y="277060"/>
                </a:cubicBezTo>
                <a:cubicBezTo>
                  <a:pt x="80529" y="274077"/>
                  <a:pt x="79589" y="270177"/>
                  <a:pt x="80367" y="266428"/>
                </a:cubicBezTo>
                <a:lnTo>
                  <a:pt x="107011" y="138333"/>
                </a:lnTo>
                <a:cubicBezTo>
                  <a:pt x="108247" y="132273"/>
                  <a:pt x="113636" y="127961"/>
                  <a:pt x="119820" y="128086"/>
                </a:cubicBezTo>
                <a:lnTo>
                  <a:pt x="188479" y="128086"/>
                </a:lnTo>
                <a:cubicBezTo>
                  <a:pt x="194663" y="127961"/>
                  <a:pt x="200053" y="132273"/>
                  <a:pt x="201289" y="138333"/>
                </a:cubicBezTo>
                <a:close/>
                <a:moveTo>
                  <a:pt x="183740" y="254003"/>
                </a:moveTo>
                <a:cubicBezTo>
                  <a:pt x="185107" y="252520"/>
                  <a:pt x="185679" y="250471"/>
                  <a:pt x="185277" y="248495"/>
                </a:cubicBezTo>
                <a:lnTo>
                  <a:pt x="180665" y="216471"/>
                </a:lnTo>
                <a:cubicBezTo>
                  <a:pt x="180275" y="213308"/>
                  <a:pt x="177576" y="210939"/>
                  <a:pt x="174389" y="210963"/>
                </a:cubicBezTo>
                <a:lnTo>
                  <a:pt x="134167" y="210963"/>
                </a:lnTo>
                <a:cubicBezTo>
                  <a:pt x="130980" y="210939"/>
                  <a:pt x="128280" y="213308"/>
                  <a:pt x="127890" y="216471"/>
                </a:cubicBezTo>
                <a:lnTo>
                  <a:pt x="123279" y="248495"/>
                </a:lnTo>
                <a:cubicBezTo>
                  <a:pt x="123001" y="250346"/>
                  <a:pt x="123565" y="252225"/>
                  <a:pt x="124816" y="253618"/>
                </a:cubicBezTo>
                <a:cubicBezTo>
                  <a:pt x="126034" y="255032"/>
                  <a:pt x="127818" y="255830"/>
                  <a:pt x="129684" y="255796"/>
                </a:cubicBezTo>
                <a:lnTo>
                  <a:pt x="178872" y="255796"/>
                </a:lnTo>
                <a:cubicBezTo>
                  <a:pt x="180738" y="255830"/>
                  <a:pt x="182521" y="255032"/>
                  <a:pt x="183740" y="253618"/>
                </a:cubicBezTo>
                <a:close/>
              </a:path>
            </a:pathLst>
          </a:custGeom>
          <a:solidFill>
            <a:srgbClr val="4848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82"/>
          <p:cNvSpPr txBox="1"/>
          <p:nvPr/>
        </p:nvSpPr>
        <p:spPr>
          <a:xfrm>
            <a:off x="7253439" y="2312440"/>
            <a:ext cx="819806" cy="7531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FFFFFF"/>
                </a:solidFill>
                <a:latin typeface="Roboto"/>
                <a:ea typeface="Roboto"/>
                <a:cs typeface="Roboto"/>
                <a:sym typeface="Roboto"/>
              </a:rPr>
              <a:t>Gestionar</a:t>
            </a:r>
            <a:br>
              <a:rPr b="1" i="0" lang="es-CO" sz="1200" u="none" cap="none" strike="noStrike">
                <a:solidFill>
                  <a:srgbClr val="FFFFFF"/>
                </a:solidFill>
                <a:latin typeface="Roboto"/>
                <a:ea typeface="Roboto"/>
                <a:cs typeface="Roboto"/>
                <a:sym typeface="Roboto"/>
              </a:rPr>
            </a:br>
            <a:r>
              <a:rPr b="1" i="0" lang="es-CO" sz="1200" u="none" cap="none" strike="noStrike">
                <a:solidFill>
                  <a:srgbClr val="FFFFFF"/>
                </a:solidFill>
                <a:latin typeface="Roboto"/>
                <a:ea typeface="Roboto"/>
                <a:cs typeface="Roboto"/>
                <a:sym typeface="Roboto"/>
              </a:rPr>
              <a:t>Planes en</a:t>
            </a:r>
            <a:br>
              <a:rPr b="1" i="0" lang="es-CO" sz="1200" u="none" cap="none" strike="noStrike">
                <a:solidFill>
                  <a:srgbClr val="FFFFFF"/>
                </a:solidFill>
                <a:latin typeface="Roboto"/>
                <a:ea typeface="Roboto"/>
                <a:cs typeface="Roboto"/>
                <a:sym typeface="Roboto"/>
              </a:rPr>
            </a:br>
            <a:r>
              <a:rPr b="1" i="0" lang="es-CO" sz="1200" u="none" cap="none" strike="noStrike">
                <a:solidFill>
                  <a:srgbClr val="FFFFFF"/>
                </a:solidFill>
                <a:latin typeface="Roboto"/>
                <a:ea typeface="Roboto"/>
                <a:cs typeface="Roboto"/>
                <a:sym typeface="Roboto"/>
              </a:rPr>
              <a:t>GINA</a:t>
            </a:r>
            <a:endParaRPr/>
          </a:p>
        </p:txBody>
      </p:sp>
      <p:sp>
        <p:nvSpPr>
          <p:cNvPr id="408" name="Google Shape;408;p82"/>
          <p:cNvSpPr txBox="1"/>
          <p:nvPr/>
        </p:nvSpPr>
        <p:spPr>
          <a:xfrm>
            <a:off x="6867711" y="2496042"/>
            <a:ext cx="128094" cy="298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600" u="none" cap="none" strike="noStrike">
                <a:solidFill>
                  <a:srgbClr val="FFFFFF"/>
                </a:solidFill>
                <a:latin typeface="Roboto"/>
                <a:ea typeface="Roboto"/>
                <a:cs typeface="Roboto"/>
                <a:sym typeface="Roboto"/>
              </a:rPr>
              <a:t>3</a:t>
            </a:r>
            <a:endParaRPr/>
          </a:p>
        </p:txBody>
      </p:sp>
      <p:sp>
        <p:nvSpPr>
          <p:cNvPr id="409" name="Google Shape;409;p82"/>
          <p:cNvSpPr txBox="1"/>
          <p:nvPr/>
        </p:nvSpPr>
        <p:spPr>
          <a:xfrm>
            <a:off x="5716301" y="3439674"/>
            <a:ext cx="952184" cy="73866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FFFFFF"/>
                </a:solidFill>
                <a:latin typeface="Roboto"/>
                <a:ea typeface="Roboto"/>
                <a:cs typeface="Roboto"/>
                <a:sym typeface="Roboto"/>
              </a:rPr>
              <a:t>Formular</a:t>
            </a:r>
            <a:br>
              <a:rPr b="1" i="0" lang="es-CO" sz="1200" u="none" cap="none" strike="noStrike">
                <a:solidFill>
                  <a:srgbClr val="FFFFFF"/>
                </a:solidFill>
                <a:latin typeface="Roboto"/>
                <a:ea typeface="Roboto"/>
                <a:cs typeface="Roboto"/>
                <a:sym typeface="Roboto"/>
              </a:rPr>
            </a:br>
            <a:r>
              <a:rPr b="1" i="0" lang="es-CO" sz="1200" u="none" cap="none" strike="noStrike">
                <a:solidFill>
                  <a:srgbClr val="FFFFFF"/>
                </a:solidFill>
                <a:latin typeface="Roboto"/>
                <a:ea typeface="Roboto"/>
                <a:cs typeface="Roboto"/>
                <a:sym typeface="Roboto"/>
              </a:rPr>
              <a:t>Planes</a:t>
            </a:r>
            <a:br>
              <a:rPr b="1" i="0" lang="es-CO" sz="1200" u="none" cap="none" strike="noStrike">
                <a:solidFill>
                  <a:srgbClr val="FFFFFF"/>
                </a:solidFill>
                <a:latin typeface="Roboto"/>
                <a:ea typeface="Roboto"/>
                <a:cs typeface="Roboto"/>
                <a:sym typeface="Roboto"/>
              </a:rPr>
            </a:br>
            <a:r>
              <a:rPr b="1" i="0" lang="es-CO" sz="1200" u="none" cap="none" strike="noStrike">
                <a:solidFill>
                  <a:srgbClr val="FFFFFF"/>
                </a:solidFill>
                <a:latin typeface="Roboto"/>
                <a:ea typeface="Roboto"/>
                <a:cs typeface="Roboto"/>
                <a:sym typeface="Roboto"/>
              </a:rPr>
              <a:t>Correctivos y </a:t>
            </a:r>
            <a:endParaRPr/>
          </a:p>
          <a:p>
            <a:pPr indent="0" lvl="0" marL="0" marR="0" rtl="0" algn="l">
              <a:lnSpc>
                <a:spcPct val="100000"/>
              </a:lnSpc>
              <a:spcBef>
                <a:spcPts val="0"/>
              </a:spcBef>
              <a:spcAft>
                <a:spcPts val="0"/>
              </a:spcAft>
              <a:buNone/>
            </a:pPr>
            <a:r>
              <a:rPr b="1" i="0" lang="es-CO" sz="1200" u="none" cap="none" strike="noStrike">
                <a:solidFill>
                  <a:srgbClr val="FFFFFF"/>
                </a:solidFill>
                <a:latin typeface="Roboto"/>
                <a:ea typeface="Roboto"/>
                <a:cs typeface="Roboto"/>
                <a:sym typeface="Roboto"/>
              </a:rPr>
              <a:t>de mejora</a:t>
            </a:r>
            <a:endParaRPr b="1" i="0" sz="1200" u="none" cap="none" strike="noStrike">
              <a:solidFill>
                <a:srgbClr val="FFFFFF"/>
              </a:solidFill>
              <a:latin typeface="Roboto"/>
              <a:ea typeface="Roboto"/>
              <a:cs typeface="Roboto"/>
              <a:sym typeface="Roboto"/>
            </a:endParaRPr>
          </a:p>
        </p:txBody>
      </p:sp>
      <p:sp>
        <p:nvSpPr>
          <p:cNvPr id="410" name="Google Shape;410;p82"/>
          <p:cNvSpPr txBox="1"/>
          <p:nvPr/>
        </p:nvSpPr>
        <p:spPr>
          <a:xfrm>
            <a:off x="5330573" y="3623277"/>
            <a:ext cx="128094" cy="298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600" u="none" cap="none" strike="noStrike">
                <a:solidFill>
                  <a:srgbClr val="FFFFFF"/>
                </a:solidFill>
                <a:latin typeface="Roboto"/>
                <a:ea typeface="Roboto"/>
                <a:cs typeface="Roboto"/>
                <a:sym typeface="Roboto"/>
              </a:rPr>
              <a:t>2</a:t>
            </a:r>
            <a:endParaRPr/>
          </a:p>
        </p:txBody>
      </p:sp>
      <p:sp>
        <p:nvSpPr>
          <p:cNvPr id="411" name="Google Shape;411;p82"/>
          <p:cNvSpPr txBox="1"/>
          <p:nvPr/>
        </p:nvSpPr>
        <p:spPr>
          <a:xfrm>
            <a:off x="4179163" y="4566909"/>
            <a:ext cx="832616" cy="7531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s-CO" sz="1200" u="none" cap="none" strike="noStrike">
                <a:solidFill>
                  <a:srgbClr val="FFFFFF"/>
                </a:solidFill>
                <a:latin typeface="Roboto"/>
                <a:ea typeface="Roboto"/>
                <a:cs typeface="Roboto"/>
                <a:sym typeface="Roboto"/>
              </a:rPr>
              <a:t>Formular</a:t>
            </a:r>
            <a:br>
              <a:rPr b="1" i="0" lang="es-CO" sz="1200" u="none" cap="none" strike="noStrike">
                <a:solidFill>
                  <a:srgbClr val="FFFFFF"/>
                </a:solidFill>
                <a:latin typeface="Roboto"/>
                <a:ea typeface="Roboto"/>
                <a:cs typeface="Roboto"/>
                <a:sym typeface="Roboto"/>
              </a:rPr>
            </a:br>
            <a:r>
              <a:rPr b="1" i="0" lang="es-CO" sz="1200" u="none" cap="none" strike="noStrike">
                <a:solidFill>
                  <a:srgbClr val="FFFFFF"/>
                </a:solidFill>
                <a:latin typeface="Roboto"/>
                <a:ea typeface="Roboto"/>
                <a:cs typeface="Roboto"/>
                <a:sym typeface="Roboto"/>
              </a:rPr>
              <a:t>Planes</a:t>
            </a:r>
            <a:br>
              <a:rPr b="1" i="0" lang="es-CO" sz="1200" u="none" cap="none" strike="noStrike">
                <a:solidFill>
                  <a:srgbClr val="FFFFFF"/>
                </a:solidFill>
                <a:latin typeface="Roboto"/>
                <a:ea typeface="Roboto"/>
                <a:cs typeface="Roboto"/>
                <a:sym typeface="Roboto"/>
              </a:rPr>
            </a:br>
            <a:r>
              <a:rPr b="1" i="0" lang="es-CO" sz="1200" u="none" cap="none" strike="noStrike">
                <a:solidFill>
                  <a:srgbClr val="FFFFFF"/>
                </a:solidFill>
                <a:latin typeface="Roboto"/>
                <a:ea typeface="Roboto"/>
                <a:cs typeface="Roboto"/>
                <a:sym typeface="Roboto"/>
              </a:rPr>
              <a:t>Integrales</a:t>
            </a:r>
            <a:endParaRPr/>
          </a:p>
        </p:txBody>
      </p:sp>
      <p:sp>
        <p:nvSpPr>
          <p:cNvPr id="412" name="Google Shape;412;p82"/>
          <p:cNvSpPr txBox="1"/>
          <p:nvPr/>
        </p:nvSpPr>
        <p:spPr>
          <a:xfrm>
            <a:off x="3793436" y="4750511"/>
            <a:ext cx="128094" cy="298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O" sz="1600" u="none" cap="none" strike="noStrike">
                <a:solidFill>
                  <a:srgbClr val="FFFFFF"/>
                </a:solidFill>
                <a:latin typeface="Roboto"/>
                <a:ea typeface="Roboto"/>
                <a:cs typeface="Roboto"/>
                <a:sym typeface="Roboto"/>
              </a:rPr>
              <a:t>1</a:t>
            </a:r>
            <a:endParaRPr/>
          </a:p>
        </p:txBody>
      </p:sp>
      <p:sp>
        <p:nvSpPr>
          <p:cNvPr id="413" name="Google Shape;413;p82"/>
          <p:cNvSpPr/>
          <p:nvPr/>
        </p:nvSpPr>
        <p:spPr>
          <a:xfrm>
            <a:off x="-481672" y="167586"/>
            <a:ext cx="7366518" cy="549966"/>
          </a:xfrm>
          <a:prstGeom prst="roundRect">
            <a:avLst>
              <a:gd fmla="val 16667" name="adj"/>
            </a:avLst>
          </a:prstGeom>
          <a:solidFill>
            <a:srgbClr val="2764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Arial"/>
                <a:ea typeface="Arial"/>
                <a:cs typeface="Arial"/>
                <a:sym typeface="Arial"/>
              </a:rPr>
              <a:t>Disposiciones Generales</a:t>
            </a:r>
            <a:endParaRPr b="1" i="0" sz="32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2024-07-04T21:28:51Z</dcterms:created>
  <dc:creator>Raúl Hernando Mosquera Arce</dc:creator>
</cp:coreProperties>
</file>